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86" r:id="rId3"/>
    <p:sldMasterId id="2147483698" r:id="rId4"/>
    <p:sldMasterId id="2147483710" r:id="rId5"/>
    <p:sldMasterId id="2147483725" r:id="rId6"/>
    <p:sldMasterId id="2147483741" r:id="rId7"/>
  </p:sldMasterIdLst>
  <p:notesMasterIdLst>
    <p:notesMasterId r:id="rId43"/>
  </p:notesMasterIdLst>
  <p:handoutMasterIdLst>
    <p:handoutMasterId r:id="rId44"/>
  </p:handoutMasterIdLst>
  <p:sldIdLst>
    <p:sldId id="256" r:id="rId8"/>
    <p:sldId id="257" r:id="rId9"/>
    <p:sldId id="258" r:id="rId10"/>
    <p:sldId id="1126" r:id="rId11"/>
    <p:sldId id="260" r:id="rId12"/>
    <p:sldId id="1021" r:id="rId13"/>
    <p:sldId id="261" r:id="rId14"/>
    <p:sldId id="262" r:id="rId15"/>
    <p:sldId id="886" r:id="rId16"/>
    <p:sldId id="264" r:id="rId17"/>
    <p:sldId id="1127" r:id="rId18"/>
    <p:sldId id="1128" r:id="rId19"/>
    <p:sldId id="267" r:id="rId20"/>
    <p:sldId id="268" r:id="rId21"/>
    <p:sldId id="269" r:id="rId22"/>
    <p:sldId id="270" r:id="rId23"/>
    <p:sldId id="274" r:id="rId24"/>
    <p:sldId id="272" r:id="rId25"/>
    <p:sldId id="1130" r:id="rId26"/>
    <p:sldId id="1131" r:id="rId27"/>
    <p:sldId id="276" r:id="rId28"/>
    <p:sldId id="1135" r:id="rId29"/>
    <p:sldId id="1136" r:id="rId30"/>
    <p:sldId id="280" r:id="rId31"/>
    <p:sldId id="281" r:id="rId32"/>
    <p:sldId id="282" r:id="rId33"/>
    <p:sldId id="283" r:id="rId34"/>
    <p:sldId id="1137" r:id="rId35"/>
    <p:sldId id="1139" r:id="rId36"/>
    <p:sldId id="286" r:id="rId37"/>
    <p:sldId id="287" r:id="rId38"/>
    <p:sldId id="288" r:id="rId39"/>
    <p:sldId id="289" r:id="rId40"/>
    <p:sldId id="290" r:id="rId41"/>
    <p:sldId id="29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008365"/>
    <a:srgbClr val="EEB107"/>
    <a:srgbClr val="005984"/>
    <a:srgbClr val="CBD2D7"/>
    <a:srgbClr val="D9D9C5"/>
    <a:srgbClr val="541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5875" autoAdjust="0"/>
  </p:normalViewPr>
  <p:slideViewPr>
    <p:cSldViewPr snapToGrid="0" showGuides="1">
      <p:cViewPr varScale="1">
        <p:scale>
          <a:sx n="83" d="100"/>
          <a:sy n="83" d="100"/>
        </p:scale>
        <p:origin x="81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167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D752FA-3796-405B-9631-283A1155113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AAD7CB9-F722-47BC-8797-907557DCCE43}">
      <dgm:prSet/>
      <dgm:spPr/>
      <dgm:t>
        <a:bodyPr/>
        <a:lstStyle/>
        <a:p>
          <a:r>
            <a:rPr lang="en-US" b="1"/>
            <a:t>Background and Introduction</a:t>
          </a:r>
          <a:endParaRPr lang="en-US"/>
        </a:p>
      </dgm:t>
    </dgm:pt>
    <dgm:pt modelId="{EB5E5470-A06A-407A-B8C6-AED95C2DBEDD}" type="parTrans" cxnId="{FB0E91B9-ED54-498B-BD7F-4648F2685F19}">
      <dgm:prSet/>
      <dgm:spPr/>
      <dgm:t>
        <a:bodyPr/>
        <a:lstStyle/>
        <a:p>
          <a:endParaRPr lang="en-US"/>
        </a:p>
      </dgm:t>
    </dgm:pt>
    <dgm:pt modelId="{6ABC4C22-DCD2-47B5-A40D-6DD67915B7C0}" type="sibTrans" cxnId="{FB0E91B9-ED54-498B-BD7F-4648F2685F19}">
      <dgm:prSet/>
      <dgm:spPr/>
      <dgm:t>
        <a:bodyPr/>
        <a:lstStyle/>
        <a:p>
          <a:endParaRPr lang="en-US"/>
        </a:p>
      </dgm:t>
    </dgm:pt>
    <dgm:pt modelId="{938DC8E6-230D-49D0-9F15-313D6AD82160}">
      <dgm:prSet/>
      <dgm:spPr/>
      <dgm:t>
        <a:bodyPr/>
        <a:lstStyle/>
        <a:p>
          <a:r>
            <a:rPr lang="en-US" b="1"/>
            <a:t>Purpose of CASPER</a:t>
          </a:r>
          <a:endParaRPr lang="en-US"/>
        </a:p>
      </dgm:t>
    </dgm:pt>
    <dgm:pt modelId="{949CB6AF-4FF5-4A79-8515-6C44AB87880C}" type="parTrans" cxnId="{2B2DDBF6-8CDA-4B00-9C2F-C5724E3427E0}">
      <dgm:prSet/>
      <dgm:spPr/>
      <dgm:t>
        <a:bodyPr/>
        <a:lstStyle/>
        <a:p>
          <a:endParaRPr lang="en-US"/>
        </a:p>
      </dgm:t>
    </dgm:pt>
    <dgm:pt modelId="{782FCFB1-FE7B-4116-92D9-11C11CC43851}" type="sibTrans" cxnId="{2B2DDBF6-8CDA-4B00-9C2F-C5724E3427E0}">
      <dgm:prSet/>
      <dgm:spPr/>
      <dgm:t>
        <a:bodyPr/>
        <a:lstStyle/>
        <a:p>
          <a:endParaRPr lang="en-US"/>
        </a:p>
      </dgm:t>
    </dgm:pt>
    <dgm:pt modelId="{43D78447-8F0B-4558-B83B-0B3B74E6A8D8}">
      <dgm:prSet/>
      <dgm:spPr/>
      <dgm:t>
        <a:bodyPr/>
        <a:lstStyle/>
        <a:p>
          <a:r>
            <a:rPr lang="en-US" b="1"/>
            <a:t>Methodology Overview</a:t>
          </a:r>
          <a:endParaRPr lang="en-US"/>
        </a:p>
      </dgm:t>
    </dgm:pt>
    <dgm:pt modelId="{ABC30E00-22E8-4469-ABB0-2013FEC9F4BB}" type="parTrans" cxnId="{2611B3D4-EAFA-4BD8-B756-6C6BB8531B3B}">
      <dgm:prSet/>
      <dgm:spPr/>
      <dgm:t>
        <a:bodyPr/>
        <a:lstStyle/>
        <a:p>
          <a:endParaRPr lang="en-US"/>
        </a:p>
      </dgm:t>
    </dgm:pt>
    <dgm:pt modelId="{BFD49233-3AC6-4360-A087-40690B3273BD}" type="sibTrans" cxnId="{2611B3D4-EAFA-4BD8-B756-6C6BB8531B3B}">
      <dgm:prSet/>
      <dgm:spPr/>
      <dgm:t>
        <a:bodyPr/>
        <a:lstStyle/>
        <a:p>
          <a:endParaRPr lang="en-US"/>
        </a:p>
      </dgm:t>
    </dgm:pt>
    <dgm:pt modelId="{DB092265-A0F5-45E9-848A-713EEC311136}">
      <dgm:prSet/>
      <dgm:spPr/>
      <dgm:t>
        <a:bodyPr/>
        <a:lstStyle/>
        <a:p>
          <a:r>
            <a:rPr lang="en-US" b="1"/>
            <a:t>Team Organization</a:t>
          </a:r>
          <a:endParaRPr lang="en-US"/>
        </a:p>
      </dgm:t>
    </dgm:pt>
    <dgm:pt modelId="{FE932394-9134-408E-BDDB-9A39E5C3EAD1}" type="parTrans" cxnId="{45C4AC3E-425E-4D65-80B6-05013F3D947A}">
      <dgm:prSet/>
      <dgm:spPr/>
      <dgm:t>
        <a:bodyPr/>
        <a:lstStyle/>
        <a:p>
          <a:endParaRPr lang="en-US"/>
        </a:p>
      </dgm:t>
    </dgm:pt>
    <dgm:pt modelId="{B9869082-2F4C-459E-A58C-BF3C37AE59DE}" type="sibTrans" cxnId="{45C4AC3E-425E-4D65-80B6-05013F3D947A}">
      <dgm:prSet/>
      <dgm:spPr/>
      <dgm:t>
        <a:bodyPr/>
        <a:lstStyle/>
        <a:p>
          <a:endParaRPr lang="en-US"/>
        </a:p>
      </dgm:t>
    </dgm:pt>
    <dgm:pt modelId="{2250BDA9-EF0B-4B64-A75B-2E7A00E7350C}">
      <dgm:prSet/>
      <dgm:spPr/>
      <dgm:t>
        <a:bodyPr/>
        <a:lstStyle/>
        <a:p>
          <a:r>
            <a:rPr lang="en-US" b="1"/>
            <a:t>Packet Review</a:t>
          </a:r>
          <a:endParaRPr lang="en-US"/>
        </a:p>
      </dgm:t>
    </dgm:pt>
    <dgm:pt modelId="{6195B386-3810-49BF-B78F-AD5F7D96FBD9}" type="parTrans" cxnId="{FB95871D-9EC6-4079-87B8-DB659E3C4E63}">
      <dgm:prSet/>
      <dgm:spPr/>
      <dgm:t>
        <a:bodyPr/>
        <a:lstStyle/>
        <a:p>
          <a:endParaRPr lang="en-US"/>
        </a:p>
      </dgm:t>
    </dgm:pt>
    <dgm:pt modelId="{8E067512-3633-42F6-9921-831D1A8F3271}" type="sibTrans" cxnId="{FB95871D-9EC6-4079-87B8-DB659E3C4E63}">
      <dgm:prSet/>
      <dgm:spPr/>
      <dgm:t>
        <a:bodyPr/>
        <a:lstStyle/>
        <a:p>
          <a:endParaRPr lang="en-US"/>
        </a:p>
      </dgm:t>
    </dgm:pt>
    <dgm:pt modelId="{13B069DB-3C49-4C92-B30E-1FCC1D5383FA}">
      <dgm:prSet/>
      <dgm:spPr/>
      <dgm:t>
        <a:bodyPr/>
        <a:lstStyle/>
        <a:p>
          <a:r>
            <a:rPr lang="en-US"/>
            <a:t>Selecting Households</a:t>
          </a:r>
        </a:p>
      </dgm:t>
    </dgm:pt>
    <dgm:pt modelId="{083D6F48-2721-49C4-99B5-ECEE7286785A}" type="parTrans" cxnId="{CB67F8F0-098A-490F-ADA1-9D682D34B495}">
      <dgm:prSet/>
      <dgm:spPr/>
      <dgm:t>
        <a:bodyPr/>
        <a:lstStyle/>
        <a:p>
          <a:endParaRPr lang="en-US"/>
        </a:p>
      </dgm:t>
    </dgm:pt>
    <dgm:pt modelId="{2BB068E3-03F6-44FF-812C-979827504342}" type="sibTrans" cxnId="{CB67F8F0-098A-490F-ADA1-9D682D34B495}">
      <dgm:prSet/>
      <dgm:spPr/>
      <dgm:t>
        <a:bodyPr/>
        <a:lstStyle/>
        <a:p>
          <a:endParaRPr lang="en-US"/>
        </a:p>
      </dgm:t>
    </dgm:pt>
    <dgm:pt modelId="{6F1DEB1F-EEAE-42A4-BBA8-D6A28D6EA93C}">
      <dgm:prSet/>
      <dgm:spPr/>
      <dgm:t>
        <a:bodyPr/>
        <a:lstStyle/>
        <a:p>
          <a:r>
            <a:rPr lang="en-US"/>
            <a:t>Completing Forms</a:t>
          </a:r>
        </a:p>
      </dgm:t>
    </dgm:pt>
    <dgm:pt modelId="{095955B7-9266-47D7-AF9D-DE7943E2A3C7}" type="parTrans" cxnId="{D5C0E0A5-D24D-4E16-9C72-AE6113FFB955}">
      <dgm:prSet/>
      <dgm:spPr/>
      <dgm:t>
        <a:bodyPr/>
        <a:lstStyle/>
        <a:p>
          <a:endParaRPr lang="en-US"/>
        </a:p>
      </dgm:t>
    </dgm:pt>
    <dgm:pt modelId="{653F0A15-F086-417D-8069-4E891606E3C4}" type="sibTrans" cxnId="{D5C0E0A5-D24D-4E16-9C72-AE6113FFB955}">
      <dgm:prSet/>
      <dgm:spPr/>
      <dgm:t>
        <a:bodyPr/>
        <a:lstStyle/>
        <a:p>
          <a:endParaRPr lang="en-US"/>
        </a:p>
      </dgm:t>
    </dgm:pt>
    <dgm:pt modelId="{283B815C-2471-408A-9F81-0C51E7257D7E}">
      <dgm:prSet/>
      <dgm:spPr/>
      <dgm:t>
        <a:bodyPr/>
        <a:lstStyle/>
        <a:p>
          <a:r>
            <a:rPr lang="en-US"/>
            <a:t>CASPER Questionnaire </a:t>
          </a:r>
        </a:p>
      </dgm:t>
    </dgm:pt>
    <dgm:pt modelId="{6ACDC28E-DC01-4914-95EB-0EC1050FFC3C}" type="parTrans" cxnId="{B50D51CC-B720-49E6-AB01-48259DBB8A2F}">
      <dgm:prSet/>
      <dgm:spPr/>
      <dgm:t>
        <a:bodyPr/>
        <a:lstStyle/>
        <a:p>
          <a:endParaRPr lang="en-US"/>
        </a:p>
      </dgm:t>
    </dgm:pt>
    <dgm:pt modelId="{3CC500A1-4D01-4251-B153-5233CAE35935}" type="sibTrans" cxnId="{B50D51CC-B720-49E6-AB01-48259DBB8A2F}">
      <dgm:prSet/>
      <dgm:spPr/>
      <dgm:t>
        <a:bodyPr/>
        <a:lstStyle/>
        <a:p>
          <a:endParaRPr lang="en-US"/>
        </a:p>
      </dgm:t>
    </dgm:pt>
    <dgm:pt modelId="{954FE314-FC5C-4740-83DD-D4A69E8A79CD}">
      <dgm:prSet/>
      <dgm:spPr/>
      <dgm:t>
        <a:bodyPr/>
        <a:lstStyle/>
        <a:p>
          <a:r>
            <a:rPr lang="en-US" b="1"/>
            <a:t>Safety in the Field</a:t>
          </a:r>
          <a:endParaRPr lang="en-US"/>
        </a:p>
      </dgm:t>
    </dgm:pt>
    <dgm:pt modelId="{34A1E78B-4F51-4846-82AF-FA872BD0D884}" type="parTrans" cxnId="{096FD5C4-5946-483A-8AE7-A462AF835A44}">
      <dgm:prSet/>
      <dgm:spPr/>
      <dgm:t>
        <a:bodyPr/>
        <a:lstStyle/>
        <a:p>
          <a:endParaRPr lang="en-US"/>
        </a:p>
      </dgm:t>
    </dgm:pt>
    <dgm:pt modelId="{90F87F5B-29C4-45D0-9D3A-E6AE9E8301AE}" type="sibTrans" cxnId="{096FD5C4-5946-483A-8AE7-A462AF835A44}">
      <dgm:prSet/>
      <dgm:spPr/>
      <dgm:t>
        <a:bodyPr/>
        <a:lstStyle/>
        <a:p>
          <a:endParaRPr lang="en-US"/>
        </a:p>
      </dgm:t>
    </dgm:pt>
    <dgm:pt modelId="{3CB5AC00-17B7-41D0-8003-A95A9718D8BE}">
      <dgm:prSet/>
      <dgm:spPr/>
      <dgm:t>
        <a:bodyPr/>
        <a:lstStyle/>
        <a:p>
          <a:r>
            <a:rPr lang="en-US" b="1"/>
            <a:t>Logistics</a:t>
          </a:r>
          <a:endParaRPr lang="en-US"/>
        </a:p>
      </dgm:t>
    </dgm:pt>
    <dgm:pt modelId="{263CC8AF-7372-4F32-964E-C474889C35C4}" type="parTrans" cxnId="{C34CA18F-1C46-491C-AE33-F87BFEE45E06}">
      <dgm:prSet/>
      <dgm:spPr/>
      <dgm:t>
        <a:bodyPr/>
        <a:lstStyle/>
        <a:p>
          <a:endParaRPr lang="en-US"/>
        </a:p>
      </dgm:t>
    </dgm:pt>
    <dgm:pt modelId="{A5DF6AE2-5FEF-46BA-AED0-54D2E6AECD35}" type="sibTrans" cxnId="{C34CA18F-1C46-491C-AE33-F87BFEE45E06}">
      <dgm:prSet/>
      <dgm:spPr/>
      <dgm:t>
        <a:bodyPr/>
        <a:lstStyle/>
        <a:p>
          <a:endParaRPr lang="en-US"/>
        </a:p>
      </dgm:t>
    </dgm:pt>
    <dgm:pt modelId="{0F233910-35C6-48C2-A080-5D8CC74D5E62}" type="pres">
      <dgm:prSet presAssocID="{16D752FA-3796-405B-9631-283A11551134}" presName="root" presStyleCnt="0">
        <dgm:presLayoutVars>
          <dgm:dir/>
          <dgm:resizeHandles val="exact"/>
        </dgm:presLayoutVars>
      </dgm:prSet>
      <dgm:spPr/>
    </dgm:pt>
    <dgm:pt modelId="{B8C6A398-B032-4653-819C-A7A494A731A2}" type="pres">
      <dgm:prSet presAssocID="{CAAD7CB9-F722-47BC-8797-907557DCCE43}" presName="compNode" presStyleCnt="0"/>
      <dgm:spPr/>
    </dgm:pt>
    <dgm:pt modelId="{11EBB6BC-8D1D-4CDD-9522-C9D60BE251D4}" type="pres">
      <dgm:prSet presAssocID="{CAAD7CB9-F722-47BC-8797-907557DCCE43}" presName="bgRect" presStyleLbl="bgShp" presStyleIdx="0" presStyleCnt="7"/>
      <dgm:spPr/>
    </dgm:pt>
    <dgm:pt modelId="{5ED302D3-D15A-4F3C-B9A3-CC584A4C1BD7}" type="pres">
      <dgm:prSet presAssocID="{CAAD7CB9-F722-47BC-8797-907557DCCE4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2F7AAB4-2B9C-4F8F-B831-0B59EB2384CD}" type="pres">
      <dgm:prSet presAssocID="{CAAD7CB9-F722-47BC-8797-907557DCCE43}" presName="spaceRect" presStyleCnt="0"/>
      <dgm:spPr/>
    </dgm:pt>
    <dgm:pt modelId="{B18BB4AB-1896-4A83-9262-4F23C38199B0}" type="pres">
      <dgm:prSet presAssocID="{CAAD7CB9-F722-47BC-8797-907557DCCE43}" presName="parTx" presStyleLbl="revTx" presStyleIdx="0" presStyleCnt="8">
        <dgm:presLayoutVars>
          <dgm:chMax val="0"/>
          <dgm:chPref val="0"/>
        </dgm:presLayoutVars>
      </dgm:prSet>
      <dgm:spPr/>
    </dgm:pt>
    <dgm:pt modelId="{DEC97162-1849-470E-B193-C01F10CCC945}" type="pres">
      <dgm:prSet presAssocID="{6ABC4C22-DCD2-47B5-A40D-6DD67915B7C0}" presName="sibTrans" presStyleCnt="0"/>
      <dgm:spPr/>
    </dgm:pt>
    <dgm:pt modelId="{073B1579-F47C-450F-8AC5-BB89F68E1E2D}" type="pres">
      <dgm:prSet presAssocID="{938DC8E6-230D-49D0-9F15-313D6AD82160}" presName="compNode" presStyleCnt="0"/>
      <dgm:spPr/>
    </dgm:pt>
    <dgm:pt modelId="{0CA88849-1034-4C68-B7A0-636953A47807}" type="pres">
      <dgm:prSet presAssocID="{938DC8E6-230D-49D0-9F15-313D6AD82160}" presName="bgRect" presStyleLbl="bgShp" presStyleIdx="1" presStyleCnt="7"/>
      <dgm:spPr/>
    </dgm:pt>
    <dgm:pt modelId="{9824D98A-6772-4AE3-847B-2662E5FDC99F}" type="pres">
      <dgm:prSet presAssocID="{938DC8E6-230D-49D0-9F15-313D6AD82160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works"/>
        </a:ext>
      </dgm:extLst>
    </dgm:pt>
    <dgm:pt modelId="{811E43C8-5987-460F-BF9A-439E9A99E332}" type="pres">
      <dgm:prSet presAssocID="{938DC8E6-230D-49D0-9F15-313D6AD82160}" presName="spaceRect" presStyleCnt="0"/>
      <dgm:spPr/>
    </dgm:pt>
    <dgm:pt modelId="{7A48F6CB-D562-468D-9E38-1734B901F412}" type="pres">
      <dgm:prSet presAssocID="{938DC8E6-230D-49D0-9F15-313D6AD82160}" presName="parTx" presStyleLbl="revTx" presStyleIdx="1" presStyleCnt="8">
        <dgm:presLayoutVars>
          <dgm:chMax val="0"/>
          <dgm:chPref val="0"/>
        </dgm:presLayoutVars>
      </dgm:prSet>
      <dgm:spPr/>
    </dgm:pt>
    <dgm:pt modelId="{9958C40D-77C2-4786-85ED-F4BCF341A065}" type="pres">
      <dgm:prSet presAssocID="{782FCFB1-FE7B-4116-92D9-11C11CC43851}" presName="sibTrans" presStyleCnt="0"/>
      <dgm:spPr/>
    </dgm:pt>
    <dgm:pt modelId="{FF41A2B1-D5A3-454A-A587-23F378420CE3}" type="pres">
      <dgm:prSet presAssocID="{43D78447-8F0B-4558-B83B-0B3B74E6A8D8}" presName="compNode" presStyleCnt="0"/>
      <dgm:spPr/>
    </dgm:pt>
    <dgm:pt modelId="{BC810D08-5E3F-4C2E-A487-2CEE25DA4A9E}" type="pres">
      <dgm:prSet presAssocID="{43D78447-8F0B-4558-B83B-0B3B74E6A8D8}" presName="bgRect" presStyleLbl="bgShp" presStyleIdx="2" presStyleCnt="7"/>
      <dgm:spPr/>
    </dgm:pt>
    <dgm:pt modelId="{84E615D6-DEC5-42BC-BA16-7FC8918F02CF}" type="pres">
      <dgm:prSet presAssocID="{43D78447-8F0B-4558-B83B-0B3B74E6A8D8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467A43A-25A1-4F3E-90FE-FAF963987A16}" type="pres">
      <dgm:prSet presAssocID="{43D78447-8F0B-4558-B83B-0B3B74E6A8D8}" presName="spaceRect" presStyleCnt="0"/>
      <dgm:spPr/>
    </dgm:pt>
    <dgm:pt modelId="{99FAA15B-91FE-4926-ACF7-87A79682CED7}" type="pres">
      <dgm:prSet presAssocID="{43D78447-8F0B-4558-B83B-0B3B74E6A8D8}" presName="parTx" presStyleLbl="revTx" presStyleIdx="2" presStyleCnt="8">
        <dgm:presLayoutVars>
          <dgm:chMax val="0"/>
          <dgm:chPref val="0"/>
        </dgm:presLayoutVars>
      </dgm:prSet>
      <dgm:spPr/>
    </dgm:pt>
    <dgm:pt modelId="{30BC45E8-3251-468A-A77D-8B55E04CAAB4}" type="pres">
      <dgm:prSet presAssocID="{BFD49233-3AC6-4360-A087-40690B3273BD}" presName="sibTrans" presStyleCnt="0"/>
      <dgm:spPr/>
    </dgm:pt>
    <dgm:pt modelId="{C2FB0582-8B8B-4907-AD39-EBF417A319F2}" type="pres">
      <dgm:prSet presAssocID="{DB092265-A0F5-45E9-848A-713EEC311136}" presName="compNode" presStyleCnt="0"/>
      <dgm:spPr/>
    </dgm:pt>
    <dgm:pt modelId="{1D75D7B0-9930-4B38-B334-B241BABC323C}" type="pres">
      <dgm:prSet presAssocID="{DB092265-A0F5-45E9-848A-713EEC311136}" presName="bgRect" presStyleLbl="bgShp" presStyleIdx="3" presStyleCnt="7"/>
      <dgm:spPr/>
    </dgm:pt>
    <dgm:pt modelId="{F5461B1A-BCEB-4505-BF54-AF90F9D66D5F}" type="pres">
      <dgm:prSet presAssocID="{DB092265-A0F5-45E9-848A-713EEC311136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BE83E03D-0FAB-4587-9924-5CFAFD1F30D6}" type="pres">
      <dgm:prSet presAssocID="{DB092265-A0F5-45E9-848A-713EEC311136}" presName="spaceRect" presStyleCnt="0"/>
      <dgm:spPr/>
    </dgm:pt>
    <dgm:pt modelId="{55BAD9C0-0AC1-40D4-9737-A814640362E2}" type="pres">
      <dgm:prSet presAssocID="{DB092265-A0F5-45E9-848A-713EEC311136}" presName="parTx" presStyleLbl="revTx" presStyleIdx="3" presStyleCnt="8">
        <dgm:presLayoutVars>
          <dgm:chMax val="0"/>
          <dgm:chPref val="0"/>
        </dgm:presLayoutVars>
      </dgm:prSet>
      <dgm:spPr/>
    </dgm:pt>
    <dgm:pt modelId="{4C9FFDFE-BF22-411C-9CE9-898B05DE32C6}" type="pres">
      <dgm:prSet presAssocID="{B9869082-2F4C-459E-A58C-BF3C37AE59DE}" presName="sibTrans" presStyleCnt="0"/>
      <dgm:spPr/>
    </dgm:pt>
    <dgm:pt modelId="{5225629E-2E90-4DC8-A2C1-3746014726ED}" type="pres">
      <dgm:prSet presAssocID="{2250BDA9-EF0B-4B64-A75B-2E7A00E7350C}" presName="compNode" presStyleCnt="0"/>
      <dgm:spPr/>
    </dgm:pt>
    <dgm:pt modelId="{E5F02A2D-AC4B-4A0D-9478-173CC409696B}" type="pres">
      <dgm:prSet presAssocID="{2250BDA9-EF0B-4B64-A75B-2E7A00E7350C}" presName="bgRect" presStyleLbl="bgShp" presStyleIdx="4" presStyleCnt="7"/>
      <dgm:spPr/>
    </dgm:pt>
    <dgm:pt modelId="{62726F06-22C1-454E-BEB7-E6FADE8E3AEE}" type="pres">
      <dgm:prSet presAssocID="{2250BDA9-EF0B-4B64-A75B-2E7A00E7350C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45C04B9-FF19-4D13-9EDB-C66E4FF2B84D}" type="pres">
      <dgm:prSet presAssocID="{2250BDA9-EF0B-4B64-A75B-2E7A00E7350C}" presName="spaceRect" presStyleCnt="0"/>
      <dgm:spPr/>
    </dgm:pt>
    <dgm:pt modelId="{433D289E-37CC-4E6F-B00F-F47D17CA0F01}" type="pres">
      <dgm:prSet presAssocID="{2250BDA9-EF0B-4B64-A75B-2E7A00E7350C}" presName="parTx" presStyleLbl="revTx" presStyleIdx="4" presStyleCnt="8">
        <dgm:presLayoutVars>
          <dgm:chMax val="0"/>
          <dgm:chPref val="0"/>
        </dgm:presLayoutVars>
      </dgm:prSet>
      <dgm:spPr/>
    </dgm:pt>
    <dgm:pt modelId="{2C8F6E2C-5E26-417B-9DE1-5EB5C5EB7FA5}" type="pres">
      <dgm:prSet presAssocID="{2250BDA9-EF0B-4B64-A75B-2E7A00E7350C}" presName="desTx" presStyleLbl="revTx" presStyleIdx="5" presStyleCnt="8">
        <dgm:presLayoutVars/>
      </dgm:prSet>
      <dgm:spPr/>
    </dgm:pt>
    <dgm:pt modelId="{23E23F4F-513D-4A32-ACFB-277F27B6EA9E}" type="pres">
      <dgm:prSet presAssocID="{8E067512-3633-42F6-9921-831D1A8F3271}" presName="sibTrans" presStyleCnt="0"/>
      <dgm:spPr/>
    </dgm:pt>
    <dgm:pt modelId="{80ED1DE0-C007-4868-AF22-31D8C145B074}" type="pres">
      <dgm:prSet presAssocID="{954FE314-FC5C-4740-83DD-D4A69E8A79CD}" presName="compNode" presStyleCnt="0"/>
      <dgm:spPr/>
    </dgm:pt>
    <dgm:pt modelId="{86B20C9B-B5C4-40ED-A78B-AC2042FC75B8}" type="pres">
      <dgm:prSet presAssocID="{954FE314-FC5C-4740-83DD-D4A69E8A79CD}" presName="bgRect" presStyleLbl="bgShp" presStyleIdx="5" presStyleCnt="7"/>
      <dgm:spPr/>
    </dgm:pt>
    <dgm:pt modelId="{A0708B1F-8526-4583-B061-4EDD1FD4C110}" type="pres">
      <dgm:prSet presAssocID="{954FE314-FC5C-4740-83DD-D4A69E8A79CD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22060E2E-D754-491C-B8D3-4C633C847CC0}" type="pres">
      <dgm:prSet presAssocID="{954FE314-FC5C-4740-83DD-D4A69E8A79CD}" presName="spaceRect" presStyleCnt="0"/>
      <dgm:spPr/>
    </dgm:pt>
    <dgm:pt modelId="{970898BD-6296-4EFB-AF75-8CD39FCDDFCF}" type="pres">
      <dgm:prSet presAssocID="{954FE314-FC5C-4740-83DD-D4A69E8A79CD}" presName="parTx" presStyleLbl="revTx" presStyleIdx="6" presStyleCnt="8">
        <dgm:presLayoutVars>
          <dgm:chMax val="0"/>
          <dgm:chPref val="0"/>
        </dgm:presLayoutVars>
      </dgm:prSet>
      <dgm:spPr/>
    </dgm:pt>
    <dgm:pt modelId="{CEACEB6C-3174-4292-9A0B-941D84D1DBAF}" type="pres">
      <dgm:prSet presAssocID="{90F87F5B-29C4-45D0-9D3A-E6AE9E8301AE}" presName="sibTrans" presStyleCnt="0"/>
      <dgm:spPr/>
    </dgm:pt>
    <dgm:pt modelId="{BFA7A6DE-0592-4434-94F2-0046F205790A}" type="pres">
      <dgm:prSet presAssocID="{3CB5AC00-17B7-41D0-8003-A95A9718D8BE}" presName="compNode" presStyleCnt="0"/>
      <dgm:spPr/>
    </dgm:pt>
    <dgm:pt modelId="{39E8ABDC-1D4B-4C2A-AE85-8933636DC7C6}" type="pres">
      <dgm:prSet presAssocID="{3CB5AC00-17B7-41D0-8003-A95A9718D8BE}" presName="bgRect" presStyleLbl="bgShp" presStyleIdx="6" presStyleCnt="7"/>
      <dgm:spPr/>
    </dgm:pt>
    <dgm:pt modelId="{87931955-6521-47FD-A576-4DFB7EF702F8}" type="pres">
      <dgm:prSet presAssocID="{3CB5AC00-17B7-41D0-8003-A95A9718D8BE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17404F00-4C43-4CBB-A9F9-558589A46765}" type="pres">
      <dgm:prSet presAssocID="{3CB5AC00-17B7-41D0-8003-A95A9718D8BE}" presName="spaceRect" presStyleCnt="0"/>
      <dgm:spPr/>
    </dgm:pt>
    <dgm:pt modelId="{A767CF96-9B9B-4BE6-9E5A-8B0FAF4DC35C}" type="pres">
      <dgm:prSet presAssocID="{3CB5AC00-17B7-41D0-8003-A95A9718D8BE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FB95871D-9EC6-4079-87B8-DB659E3C4E63}" srcId="{16D752FA-3796-405B-9631-283A11551134}" destId="{2250BDA9-EF0B-4B64-A75B-2E7A00E7350C}" srcOrd="4" destOrd="0" parTransId="{6195B386-3810-49BF-B78F-AD5F7D96FBD9}" sibTransId="{8E067512-3633-42F6-9921-831D1A8F3271}"/>
    <dgm:cxn modelId="{7E201B23-E3B6-4B5E-A8A9-DD9B03020A22}" type="presOf" srcId="{DB092265-A0F5-45E9-848A-713EEC311136}" destId="{55BAD9C0-0AC1-40D4-9737-A814640362E2}" srcOrd="0" destOrd="0" presId="urn:microsoft.com/office/officeart/2018/2/layout/IconVerticalSolidList"/>
    <dgm:cxn modelId="{22D0022C-329B-460C-A142-42E30EECA366}" type="presOf" srcId="{13B069DB-3C49-4C92-B30E-1FCC1D5383FA}" destId="{2C8F6E2C-5E26-417B-9DE1-5EB5C5EB7FA5}" srcOrd="0" destOrd="0" presId="urn:microsoft.com/office/officeart/2018/2/layout/IconVerticalSolidList"/>
    <dgm:cxn modelId="{1A808C2D-75C4-45E7-B421-472D03BED8D8}" type="presOf" srcId="{43D78447-8F0B-4558-B83B-0B3B74E6A8D8}" destId="{99FAA15B-91FE-4926-ACF7-87A79682CED7}" srcOrd="0" destOrd="0" presId="urn:microsoft.com/office/officeart/2018/2/layout/IconVerticalSolidList"/>
    <dgm:cxn modelId="{68C0433C-FFA9-45F6-A1F5-2596A0210112}" type="presOf" srcId="{938DC8E6-230D-49D0-9F15-313D6AD82160}" destId="{7A48F6CB-D562-468D-9E38-1734B901F412}" srcOrd="0" destOrd="0" presId="urn:microsoft.com/office/officeart/2018/2/layout/IconVerticalSolidList"/>
    <dgm:cxn modelId="{45C4AC3E-425E-4D65-80B6-05013F3D947A}" srcId="{16D752FA-3796-405B-9631-283A11551134}" destId="{DB092265-A0F5-45E9-848A-713EEC311136}" srcOrd="3" destOrd="0" parTransId="{FE932394-9134-408E-BDDB-9A39E5C3EAD1}" sibTransId="{B9869082-2F4C-459E-A58C-BF3C37AE59DE}"/>
    <dgm:cxn modelId="{29F9CF42-A61B-4FD0-93D0-16CDC5C9E637}" type="presOf" srcId="{3CB5AC00-17B7-41D0-8003-A95A9718D8BE}" destId="{A767CF96-9B9B-4BE6-9E5A-8B0FAF4DC35C}" srcOrd="0" destOrd="0" presId="urn:microsoft.com/office/officeart/2018/2/layout/IconVerticalSolidList"/>
    <dgm:cxn modelId="{C34CA18F-1C46-491C-AE33-F87BFEE45E06}" srcId="{16D752FA-3796-405B-9631-283A11551134}" destId="{3CB5AC00-17B7-41D0-8003-A95A9718D8BE}" srcOrd="6" destOrd="0" parTransId="{263CC8AF-7372-4F32-964E-C474889C35C4}" sibTransId="{A5DF6AE2-5FEF-46BA-AED0-54D2E6AECD35}"/>
    <dgm:cxn modelId="{5D83E08F-BD33-41CB-A2D8-B51FB0F87FDF}" type="presOf" srcId="{954FE314-FC5C-4740-83DD-D4A69E8A79CD}" destId="{970898BD-6296-4EFB-AF75-8CD39FCDDFCF}" srcOrd="0" destOrd="0" presId="urn:microsoft.com/office/officeart/2018/2/layout/IconVerticalSolidList"/>
    <dgm:cxn modelId="{6612709F-D98D-43A5-B9F3-4CF4C88AF510}" type="presOf" srcId="{CAAD7CB9-F722-47BC-8797-907557DCCE43}" destId="{B18BB4AB-1896-4A83-9262-4F23C38199B0}" srcOrd="0" destOrd="0" presId="urn:microsoft.com/office/officeart/2018/2/layout/IconVerticalSolidList"/>
    <dgm:cxn modelId="{B7DA0AA4-FED4-42BA-98DA-34A8E1A97CE4}" type="presOf" srcId="{2250BDA9-EF0B-4B64-A75B-2E7A00E7350C}" destId="{433D289E-37CC-4E6F-B00F-F47D17CA0F01}" srcOrd="0" destOrd="0" presId="urn:microsoft.com/office/officeart/2018/2/layout/IconVerticalSolidList"/>
    <dgm:cxn modelId="{D5C0E0A5-D24D-4E16-9C72-AE6113FFB955}" srcId="{2250BDA9-EF0B-4B64-A75B-2E7A00E7350C}" destId="{6F1DEB1F-EEAE-42A4-BBA8-D6A28D6EA93C}" srcOrd="1" destOrd="0" parTransId="{095955B7-9266-47D7-AF9D-DE7943E2A3C7}" sibTransId="{653F0A15-F086-417D-8069-4E891606E3C4}"/>
    <dgm:cxn modelId="{0ED5F8B1-ECA5-4FC6-9129-DDD3B797F20B}" type="presOf" srcId="{6F1DEB1F-EEAE-42A4-BBA8-D6A28D6EA93C}" destId="{2C8F6E2C-5E26-417B-9DE1-5EB5C5EB7FA5}" srcOrd="0" destOrd="1" presId="urn:microsoft.com/office/officeart/2018/2/layout/IconVerticalSolidList"/>
    <dgm:cxn modelId="{FB0E91B9-ED54-498B-BD7F-4648F2685F19}" srcId="{16D752FA-3796-405B-9631-283A11551134}" destId="{CAAD7CB9-F722-47BC-8797-907557DCCE43}" srcOrd="0" destOrd="0" parTransId="{EB5E5470-A06A-407A-B8C6-AED95C2DBEDD}" sibTransId="{6ABC4C22-DCD2-47B5-A40D-6DD67915B7C0}"/>
    <dgm:cxn modelId="{096FD5C4-5946-483A-8AE7-A462AF835A44}" srcId="{16D752FA-3796-405B-9631-283A11551134}" destId="{954FE314-FC5C-4740-83DD-D4A69E8A79CD}" srcOrd="5" destOrd="0" parTransId="{34A1E78B-4F51-4846-82AF-FA872BD0D884}" sibTransId="{90F87F5B-29C4-45D0-9D3A-E6AE9E8301AE}"/>
    <dgm:cxn modelId="{B50D51CC-B720-49E6-AB01-48259DBB8A2F}" srcId="{2250BDA9-EF0B-4B64-A75B-2E7A00E7350C}" destId="{283B815C-2471-408A-9F81-0C51E7257D7E}" srcOrd="2" destOrd="0" parTransId="{6ACDC28E-DC01-4914-95EB-0EC1050FFC3C}" sibTransId="{3CC500A1-4D01-4251-B153-5233CAE35935}"/>
    <dgm:cxn modelId="{61AD5FD0-E7FC-4F4D-827F-ACDB74F153B0}" type="presOf" srcId="{16D752FA-3796-405B-9631-283A11551134}" destId="{0F233910-35C6-48C2-A080-5D8CC74D5E62}" srcOrd="0" destOrd="0" presId="urn:microsoft.com/office/officeart/2018/2/layout/IconVerticalSolidList"/>
    <dgm:cxn modelId="{2611B3D4-EAFA-4BD8-B756-6C6BB8531B3B}" srcId="{16D752FA-3796-405B-9631-283A11551134}" destId="{43D78447-8F0B-4558-B83B-0B3B74E6A8D8}" srcOrd="2" destOrd="0" parTransId="{ABC30E00-22E8-4469-ABB0-2013FEC9F4BB}" sibTransId="{BFD49233-3AC6-4360-A087-40690B3273BD}"/>
    <dgm:cxn modelId="{A139E1E0-6C3C-4717-AAB9-2619BBC2C0B5}" type="presOf" srcId="{283B815C-2471-408A-9F81-0C51E7257D7E}" destId="{2C8F6E2C-5E26-417B-9DE1-5EB5C5EB7FA5}" srcOrd="0" destOrd="2" presId="urn:microsoft.com/office/officeart/2018/2/layout/IconVerticalSolidList"/>
    <dgm:cxn modelId="{CB67F8F0-098A-490F-ADA1-9D682D34B495}" srcId="{2250BDA9-EF0B-4B64-A75B-2E7A00E7350C}" destId="{13B069DB-3C49-4C92-B30E-1FCC1D5383FA}" srcOrd="0" destOrd="0" parTransId="{083D6F48-2721-49C4-99B5-ECEE7286785A}" sibTransId="{2BB068E3-03F6-44FF-812C-979827504342}"/>
    <dgm:cxn modelId="{2B2DDBF6-8CDA-4B00-9C2F-C5724E3427E0}" srcId="{16D752FA-3796-405B-9631-283A11551134}" destId="{938DC8E6-230D-49D0-9F15-313D6AD82160}" srcOrd="1" destOrd="0" parTransId="{949CB6AF-4FF5-4A79-8515-6C44AB87880C}" sibTransId="{782FCFB1-FE7B-4116-92D9-11C11CC43851}"/>
    <dgm:cxn modelId="{1588D470-0D8E-4168-AFE5-6B351F5CB471}" type="presParOf" srcId="{0F233910-35C6-48C2-A080-5D8CC74D5E62}" destId="{B8C6A398-B032-4653-819C-A7A494A731A2}" srcOrd="0" destOrd="0" presId="urn:microsoft.com/office/officeart/2018/2/layout/IconVerticalSolidList"/>
    <dgm:cxn modelId="{5EDD4E31-087D-456E-9488-827A2C1631A3}" type="presParOf" srcId="{B8C6A398-B032-4653-819C-A7A494A731A2}" destId="{11EBB6BC-8D1D-4CDD-9522-C9D60BE251D4}" srcOrd="0" destOrd="0" presId="urn:microsoft.com/office/officeart/2018/2/layout/IconVerticalSolidList"/>
    <dgm:cxn modelId="{41D9E297-55E5-4EF3-A697-90850AEBC985}" type="presParOf" srcId="{B8C6A398-B032-4653-819C-A7A494A731A2}" destId="{5ED302D3-D15A-4F3C-B9A3-CC584A4C1BD7}" srcOrd="1" destOrd="0" presId="urn:microsoft.com/office/officeart/2018/2/layout/IconVerticalSolidList"/>
    <dgm:cxn modelId="{9C2123F1-7986-49F9-9BFC-A1CB902A546C}" type="presParOf" srcId="{B8C6A398-B032-4653-819C-A7A494A731A2}" destId="{C2F7AAB4-2B9C-4F8F-B831-0B59EB2384CD}" srcOrd="2" destOrd="0" presId="urn:microsoft.com/office/officeart/2018/2/layout/IconVerticalSolidList"/>
    <dgm:cxn modelId="{371FE575-B3A0-4EE3-989D-B6E16879DDD2}" type="presParOf" srcId="{B8C6A398-B032-4653-819C-A7A494A731A2}" destId="{B18BB4AB-1896-4A83-9262-4F23C38199B0}" srcOrd="3" destOrd="0" presId="urn:microsoft.com/office/officeart/2018/2/layout/IconVerticalSolidList"/>
    <dgm:cxn modelId="{CD7206F7-8088-40A5-A29F-A04879C9A5FD}" type="presParOf" srcId="{0F233910-35C6-48C2-A080-5D8CC74D5E62}" destId="{DEC97162-1849-470E-B193-C01F10CCC945}" srcOrd="1" destOrd="0" presId="urn:microsoft.com/office/officeart/2018/2/layout/IconVerticalSolidList"/>
    <dgm:cxn modelId="{6B3A7830-1FA1-421C-A46B-E5F5B6E44B1C}" type="presParOf" srcId="{0F233910-35C6-48C2-A080-5D8CC74D5E62}" destId="{073B1579-F47C-450F-8AC5-BB89F68E1E2D}" srcOrd="2" destOrd="0" presId="urn:microsoft.com/office/officeart/2018/2/layout/IconVerticalSolidList"/>
    <dgm:cxn modelId="{40B54ED1-D37A-458D-BD7B-99FD31F97967}" type="presParOf" srcId="{073B1579-F47C-450F-8AC5-BB89F68E1E2D}" destId="{0CA88849-1034-4C68-B7A0-636953A47807}" srcOrd="0" destOrd="0" presId="urn:microsoft.com/office/officeart/2018/2/layout/IconVerticalSolidList"/>
    <dgm:cxn modelId="{9BC18C00-C89E-486E-959D-AFDBCE7A9A73}" type="presParOf" srcId="{073B1579-F47C-450F-8AC5-BB89F68E1E2D}" destId="{9824D98A-6772-4AE3-847B-2662E5FDC99F}" srcOrd="1" destOrd="0" presId="urn:microsoft.com/office/officeart/2018/2/layout/IconVerticalSolidList"/>
    <dgm:cxn modelId="{40908E10-7E42-48E2-83DF-7E40BBDE7290}" type="presParOf" srcId="{073B1579-F47C-450F-8AC5-BB89F68E1E2D}" destId="{811E43C8-5987-460F-BF9A-439E9A99E332}" srcOrd="2" destOrd="0" presId="urn:microsoft.com/office/officeart/2018/2/layout/IconVerticalSolidList"/>
    <dgm:cxn modelId="{C280A536-DF13-4B93-8B6C-57E0046E314B}" type="presParOf" srcId="{073B1579-F47C-450F-8AC5-BB89F68E1E2D}" destId="{7A48F6CB-D562-468D-9E38-1734B901F412}" srcOrd="3" destOrd="0" presId="urn:microsoft.com/office/officeart/2018/2/layout/IconVerticalSolidList"/>
    <dgm:cxn modelId="{41638281-1DFB-48FA-92E7-BEBC1EAA6677}" type="presParOf" srcId="{0F233910-35C6-48C2-A080-5D8CC74D5E62}" destId="{9958C40D-77C2-4786-85ED-F4BCF341A065}" srcOrd="3" destOrd="0" presId="urn:microsoft.com/office/officeart/2018/2/layout/IconVerticalSolidList"/>
    <dgm:cxn modelId="{ED8340C5-0700-4609-A97C-D987C05C4733}" type="presParOf" srcId="{0F233910-35C6-48C2-A080-5D8CC74D5E62}" destId="{FF41A2B1-D5A3-454A-A587-23F378420CE3}" srcOrd="4" destOrd="0" presId="urn:microsoft.com/office/officeart/2018/2/layout/IconVerticalSolidList"/>
    <dgm:cxn modelId="{9671B3D3-BE65-4F3E-ACAD-2749BF0B2C78}" type="presParOf" srcId="{FF41A2B1-D5A3-454A-A587-23F378420CE3}" destId="{BC810D08-5E3F-4C2E-A487-2CEE25DA4A9E}" srcOrd="0" destOrd="0" presId="urn:microsoft.com/office/officeart/2018/2/layout/IconVerticalSolidList"/>
    <dgm:cxn modelId="{C497557F-06AB-4645-A6A7-8B990EE7E086}" type="presParOf" srcId="{FF41A2B1-D5A3-454A-A587-23F378420CE3}" destId="{84E615D6-DEC5-42BC-BA16-7FC8918F02CF}" srcOrd="1" destOrd="0" presId="urn:microsoft.com/office/officeart/2018/2/layout/IconVerticalSolidList"/>
    <dgm:cxn modelId="{35E4C1AA-A199-4674-9381-F4933F63915C}" type="presParOf" srcId="{FF41A2B1-D5A3-454A-A587-23F378420CE3}" destId="{F467A43A-25A1-4F3E-90FE-FAF963987A16}" srcOrd="2" destOrd="0" presId="urn:microsoft.com/office/officeart/2018/2/layout/IconVerticalSolidList"/>
    <dgm:cxn modelId="{D5CC7A66-AB1C-411C-B056-7A14BDAFD302}" type="presParOf" srcId="{FF41A2B1-D5A3-454A-A587-23F378420CE3}" destId="{99FAA15B-91FE-4926-ACF7-87A79682CED7}" srcOrd="3" destOrd="0" presId="urn:microsoft.com/office/officeart/2018/2/layout/IconVerticalSolidList"/>
    <dgm:cxn modelId="{C7E2DB99-1035-4EF9-83BD-C2BBEA21B43A}" type="presParOf" srcId="{0F233910-35C6-48C2-A080-5D8CC74D5E62}" destId="{30BC45E8-3251-468A-A77D-8B55E04CAAB4}" srcOrd="5" destOrd="0" presId="urn:microsoft.com/office/officeart/2018/2/layout/IconVerticalSolidList"/>
    <dgm:cxn modelId="{4C284DB7-9CCC-41DB-ADD6-08026CD4096E}" type="presParOf" srcId="{0F233910-35C6-48C2-A080-5D8CC74D5E62}" destId="{C2FB0582-8B8B-4907-AD39-EBF417A319F2}" srcOrd="6" destOrd="0" presId="urn:microsoft.com/office/officeart/2018/2/layout/IconVerticalSolidList"/>
    <dgm:cxn modelId="{AB4B0EB0-9382-46AA-9E9F-32242D0BEED9}" type="presParOf" srcId="{C2FB0582-8B8B-4907-AD39-EBF417A319F2}" destId="{1D75D7B0-9930-4B38-B334-B241BABC323C}" srcOrd="0" destOrd="0" presId="urn:microsoft.com/office/officeart/2018/2/layout/IconVerticalSolidList"/>
    <dgm:cxn modelId="{28B2E149-F4B4-4617-B2E0-D70118A92EDE}" type="presParOf" srcId="{C2FB0582-8B8B-4907-AD39-EBF417A319F2}" destId="{F5461B1A-BCEB-4505-BF54-AF90F9D66D5F}" srcOrd="1" destOrd="0" presId="urn:microsoft.com/office/officeart/2018/2/layout/IconVerticalSolidList"/>
    <dgm:cxn modelId="{4C3FB464-F317-4410-AE93-6B6D3E78A975}" type="presParOf" srcId="{C2FB0582-8B8B-4907-AD39-EBF417A319F2}" destId="{BE83E03D-0FAB-4587-9924-5CFAFD1F30D6}" srcOrd="2" destOrd="0" presId="urn:microsoft.com/office/officeart/2018/2/layout/IconVerticalSolidList"/>
    <dgm:cxn modelId="{B8E5D74A-DD93-46A3-87FA-434C3BF1710A}" type="presParOf" srcId="{C2FB0582-8B8B-4907-AD39-EBF417A319F2}" destId="{55BAD9C0-0AC1-40D4-9737-A814640362E2}" srcOrd="3" destOrd="0" presId="urn:microsoft.com/office/officeart/2018/2/layout/IconVerticalSolidList"/>
    <dgm:cxn modelId="{A4718E68-0E0E-4FCA-9E14-8C61E05A63A2}" type="presParOf" srcId="{0F233910-35C6-48C2-A080-5D8CC74D5E62}" destId="{4C9FFDFE-BF22-411C-9CE9-898B05DE32C6}" srcOrd="7" destOrd="0" presId="urn:microsoft.com/office/officeart/2018/2/layout/IconVerticalSolidList"/>
    <dgm:cxn modelId="{CF5C1A12-B375-4CD6-9940-FEE8D3026C95}" type="presParOf" srcId="{0F233910-35C6-48C2-A080-5D8CC74D5E62}" destId="{5225629E-2E90-4DC8-A2C1-3746014726ED}" srcOrd="8" destOrd="0" presId="urn:microsoft.com/office/officeart/2018/2/layout/IconVerticalSolidList"/>
    <dgm:cxn modelId="{704E44E5-115D-4545-8020-02CA47E15DC6}" type="presParOf" srcId="{5225629E-2E90-4DC8-A2C1-3746014726ED}" destId="{E5F02A2D-AC4B-4A0D-9478-173CC409696B}" srcOrd="0" destOrd="0" presId="urn:microsoft.com/office/officeart/2018/2/layout/IconVerticalSolidList"/>
    <dgm:cxn modelId="{A5F28898-E5EB-417D-9115-C497952C0A1D}" type="presParOf" srcId="{5225629E-2E90-4DC8-A2C1-3746014726ED}" destId="{62726F06-22C1-454E-BEB7-E6FADE8E3AEE}" srcOrd="1" destOrd="0" presId="urn:microsoft.com/office/officeart/2018/2/layout/IconVerticalSolidList"/>
    <dgm:cxn modelId="{707C01AE-193B-40E5-BB1B-DF8658F83E38}" type="presParOf" srcId="{5225629E-2E90-4DC8-A2C1-3746014726ED}" destId="{C45C04B9-FF19-4D13-9EDB-C66E4FF2B84D}" srcOrd="2" destOrd="0" presId="urn:microsoft.com/office/officeart/2018/2/layout/IconVerticalSolidList"/>
    <dgm:cxn modelId="{0E16847E-181A-4373-9B5F-53049BAE653D}" type="presParOf" srcId="{5225629E-2E90-4DC8-A2C1-3746014726ED}" destId="{433D289E-37CC-4E6F-B00F-F47D17CA0F01}" srcOrd="3" destOrd="0" presId="urn:microsoft.com/office/officeart/2018/2/layout/IconVerticalSolidList"/>
    <dgm:cxn modelId="{E3DE39B7-D532-4C9B-98EC-FCA289AF95C8}" type="presParOf" srcId="{5225629E-2E90-4DC8-A2C1-3746014726ED}" destId="{2C8F6E2C-5E26-417B-9DE1-5EB5C5EB7FA5}" srcOrd="4" destOrd="0" presId="urn:microsoft.com/office/officeart/2018/2/layout/IconVerticalSolidList"/>
    <dgm:cxn modelId="{5BC38585-8F70-4E0A-8ABA-B5C3972A0FC6}" type="presParOf" srcId="{0F233910-35C6-48C2-A080-5D8CC74D5E62}" destId="{23E23F4F-513D-4A32-ACFB-277F27B6EA9E}" srcOrd="9" destOrd="0" presId="urn:microsoft.com/office/officeart/2018/2/layout/IconVerticalSolidList"/>
    <dgm:cxn modelId="{462376F6-6A7F-4098-AC6E-BB437FF3F539}" type="presParOf" srcId="{0F233910-35C6-48C2-A080-5D8CC74D5E62}" destId="{80ED1DE0-C007-4868-AF22-31D8C145B074}" srcOrd="10" destOrd="0" presId="urn:microsoft.com/office/officeart/2018/2/layout/IconVerticalSolidList"/>
    <dgm:cxn modelId="{8FC12A0D-C4D8-444F-9464-F56A7669E6AF}" type="presParOf" srcId="{80ED1DE0-C007-4868-AF22-31D8C145B074}" destId="{86B20C9B-B5C4-40ED-A78B-AC2042FC75B8}" srcOrd="0" destOrd="0" presId="urn:microsoft.com/office/officeart/2018/2/layout/IconVerticalSolidList"/>
    <dgm:cxn modelId="{7D3D8F8A-5D9D-482F-9C68-1C905CF66869}" type="presParOf" srcId="{80ED1DE0-C007-4868-AF22-31D8C145B074}" destId="{A0708B1F-8526-4583-B061-4EDD1FD4C110}" srcOrd="1" destOrd="0" presId="urn:microsoft.com/office/officeart/2018/2/layout/IconVerticalSolidList"/>
    <dgm:cxn modelId="{C6C7AC68-7720-460A-A349-CBD3C07DC29F}" type="presParOf" srcId="{80ED1DE0-C007-4868-AF22-31D8C145B074}" destId="{22060E2E-D754-491C-B8D3-4C633C847CC0}" srcOrd="2" destOrd="0" presId="urn:microsoft.com/office/officeart/2018/2/layout/IconVerticalSolidList"/>
    <dgm:cxn modelId="{30B5951E-5B68-4C79-855B-AF8F9B11F898}" type="presParOf" srcId="{80ED1DE0-C007-4868-AF22-31D8C145B074}" destId="{970898BD-6296-4EFB-AF75-8CD39FCDDFCF}" srcOrd="3" destOrd="0" presId="urn:microsoft.com/office/officeart/2018/2/layout/IconVerticalSolidList"/>
    <dgm:cxn modelId="{2D5318B7-038A-49B6-920E-3CC1AC978CE3}" type="presParOf" srcId="{0F233910-35C6-48C2-A080-5D8CC74D5E62}" destId="{CEACEB6C-3174-4292-9A0B-941D84D1DBAF}" srcOrd="11" destOrd="0" presId="urn:microsoft.com/office/officeart/2018/2/layout/IconVerticalSolidList"/>
    <dgm:cxn modelId="{32809B98-D850-4E4B-92D2-0FE94D1FD179}" type="presParOf" srcId="{0F233910-35C6-48C2-A080-5D8CC74D5E62}" destId="{BFA7A6DE-0592-4434-94F2-0046F205790A}" srcOrd="12" destOrd="0" presId="urn:microsoft.com/office/officeart/2018/2/layout/IconVerticalSolidList"/>
    <dgm:cxn modelId="{938EAC93-85C8-4960-9DC1-AABED9627F3D}" type="presParOf" srcId="{BFA7A6DE-0592-4434-94F2-0046F205790A}" destId="{39E8ABDC-1D4B-4C2A-AE85-8933636DC7C6}" srcOrd="0" destOrd="0" presId="urn:microsoft.com/office/officeart/2018/2/layout/IconVerticalSolidList"/>
    <dgm:cxn modelId="{A73A879C-8C70-4BDF-9F27-5F5C2F9F9BA3}" type="presParOf" srcId="{BFA7A6DE-0592-4434-94F2-0046F205790A}" destId="{87931955-6521-47FD-A576-4DFB7EF702F8}" srcOrd="1" destOrd="0" presId="urn:microsoft.com/office/officeart/2018/2/layout/IconVerticalSolidList"/>
    <dgm:cxn modelId="{C07E6BA0-BC96-4759-ACA8-8FEE72290A60}" type="presParOf" srcId="{BFA7A6DE-0592-4434-94F2-0046F205790A}" destId="{17404F00-4C43-4CBB-A9F9-558589A46765}" srcOrd="2" destOrd="0" presId="urn:microsoft.com/office/officeart/2018/2/layout/IconVerticalSolidList"/>
    <dgm:cxn modelId="{699B2C12-F769-49DF-A792-C27CC8E476B3}" type="presParOf" srcId="{BFA7A6DE-0592-4434-94F2-0046F205790A}" destId="{A767CF96-9B9B-4BE6-9E5A-8B0FAF4DC3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57FE73C-861F-4B4A-86C5-6911FC9064E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555AE7-4234-4803-9DA2-CB35F4C46F2B}">
      <dgm:prSet/>
      <dgm:spPr>
        <a:solidFill>
          <a:srgbClr val="EEB107"/>
        </a:solidFill>
      </dgm:spPr>
      <dgm:t>
        <a:bodyPr/>
        <a:lstStyle/>
        <a:p>
          <a:r>
            <a:rPr lang="en-US" dirty="0"/>
            <a:t>Watch out for domestic/wild animals</a:t>
          </a:r>
        </a:p>
      </dgm:t>
    </dgm:pt>
    <dgm:pt modelId="{5411099D-DA03-473E-9E9E-4C2D93ECC512}" type="parTrans" cxnId="{BA833570-5B1C-4494-A9AD-4CBAD1BDFA7E}">
      <dgm:prSet/>
      <dgm:spPr/>
      <dgm:t>
        <a:bodyPr/>
        <a:lstStyle/>
        <a:p>
          <a:endParaRPr lang="en-US"/>
        </a:p>
      </dgm:t>
    </dgm:pt>
    <dgm:pt modelId="{310B9C96-021D-45B8-844C-A1755A292D61}" type="sibTrans" cxnId="{BA833570-5B1C-4494-A9AD-4CBAD1BDFA7E}">
      <dgm:prSet/>
      <dgm:spPr/>
      <dgm:t>
        <a:bodyPr/>
        <a:lstStyle/>
        <a:p>
          <a:endParaRPr lang="en-US"/>
        </a:p>
      </dgm:t>
    </dgm:pt>
    <dgm:pt modelId="{CE3C39D9-1F80-4449-9579-AA174ACD5E01}">
      <dgm:prSet/>
      <dgm:spPr>
        <a:solidFill>
          <a:srgbClr val="008365"/>
        </a:solidFill>
      </dgm:spPr>
      <dgm:t>
        <a:bodyPr/>
        <a:lstStyle/>
        <a:p>
          <a:r>
            <a:rPr lang="en-US" dirty="0"/>
            <a:t>No trespassing vs no solicitation</a:t>
          </a:r>
        </a:p>
      </dgm:t>
    </dgm:pt>
    <dgm:pt modelId="{5AD2B86D-22A9-4A83-A818-4CD1937CA480}" type="parTrans" cxnId="{928250A5-30F1-459B-AF36-45F1D3C80409}">
      <dgm:prSet/>
      <dgm:spPr/>
      <dgm:t>
        <a:bodyPr/>
        <a:lstStyle/>
        <a:p>
          <a:endParaRPr lang="en-US"/>
        </a:p>
      </dgm:t>
    </dgm:pt>
    <dgm:pt modelId="{11CC9B2D-0C69-48D3-BD1B-AE6A751492B5}" type="sibTrans" cxnId="{928250A5-30F1-459B-AF36-45F1D3C80409}">
      <dgm:prSet/>
      <dgm:spPr/>
      <dgm:t>
        <a:bodyPr/>
        <a:lstStyle/>
        <a:p>
          <a:endParaRPr lang="en-US"/>
        </a:p>
      </dgm:t>
    </dgm:pt>
    <dgm:pt modelId="{5B1AE20E-3868-4451-9F83-88C43DA84303}">
      <dgm:prSet/>
      <dgm:spPr>
        <a:solidFill>
          <a:srgbClr val="005984"/>
        </a:solidFill>
      </dgm:spPr>
      <dgm:t>
        <a:bodyPr/>
        <a:lstStyle/>
        <a:p>
          <a:r>
            <a:rPr lang="en-US" dirty="0"/>
            <a:t>Personal safety</a:t>
          </a:r>
        </a:p>
      </dgm:t>
    </dgm:pt>
    <dgm:pt modelId="{6C978213-1867-4920-BAB5-38D0FE7ED627}" type="parTrans" cxnId="{49DF780A-CCBE-4894-AAB2-19942D91DEF9}">
      <dgm:prSet/>
      <dgm:spPr/>
      <dgm:t>
        <a:bodyPr/>
        <a:lstStyle/>
        <a:p>
          <a:endParaRPr lang="en-US"/>
        </a:p>
      </dgm:t>
    </dgm:pt>
    <dgm:pt modelId="{57F4CF33-343E-46B5-A49D-2FCBE8D9501C}" type="sibTrans" cxnId="{49DF780A-CCBE-4894-AAB2-19942D91DEF9}">
      <dgm:prSet/>
      <dgm:spPr/>
      <dgm:t>
        <a:bodyPr/>
        <a:lstStyle/>
        <a:p>
          <a:endParaRPr lang="en-US"/>
        </a:p>
      </dgm:t>
    </dgm:pt>
    <dgm:pt modelId="{4F2FE43B-DF80-4773-91B2-0EC896BD28D3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Only enter a household if both you and your partner feel comfortable to do so</a:t>
          </a:r>
        </a:p>
      </dgm:t>
    </dgm:pt>
    <dgm:pt modelId="{6D76983F-67AB-4F79-831C-726200ABAF49}" type="parTrans" cxnId="{07D5E771-CE9C-4F0B-B87F-5DE12C3C190B}">
      <dgm:prSet/>
      <dgm:spPr/>
      <dgm:t>
        <a:bodyPr/>
        <a:lstStyle/>
        <a:p>
          <a:endParaRPr lang="en-US"/>
        </a:p>
      </dgm:t>
    </dgm:pt>
    <dgm:pt modelId="{60143E11-A0DC-47BD-BC9F-1526AAB16799}" type="sibTrans" cxnId="{07D5E771-CE9C-4F0B-B87F-5DE12C3C190B}">
      <dgm:prSet/>
      <dgm:spPr/>
      <dgm:t>
        <a:bodyPr/>
        <a:lstStyle/>
        <a:p>
          <a:endParaRPr lang="en-US"/>
        </a:p>
      </dgm:t>
    </dgm:pt>
    <dgm:pt modelId="{6E8179BD-C002-4949-B259-AE91879D3646}">
      <dgm:prSet/>
      <dgm:spPr/>
      <dgm:t>
        <a:bodyPr/>
        <a:lstStyle/>
        <a:p>
          <a:r>
            <a:rPr lang="en-US" i="1" dirty="0">
              <a:solidFill>
                <a:srgbClr val="404040"/>
              </a:solidFill>
            </a:rPr>
            <a:t>IF</a:t>
          </a:r>
          <a:r>
            <a:rPr lang="en-US" dirty="0">
              <a:solidFill>
                <a:srgbClr val="404040"/>
              </a:solidFill>
            </a:rPr>
            <a:t> you enter a household, stay in the entryway closest to door</a:t>
          </a:r>
        </a:p>
      </dgm:t>
    </dgm:pt>
    <dgm:pt modelId="{D7D07601-0238-4F13-9A18-957FF557E81B}" type="parTrans" cxnId="{7D5587F2-B7E1-4793-9AC9-20331DDB12D5}">
      <dgm:prSet/>
      <dgm:spPr/>
      <dgm:t>
        <a:bodyPr/>
        <a:lstStyle/>
        <a:p>
          <a:endParaRPr lang="en-US"/>
        </a:p>
      </dgm:t>
    </dgm:pt>
    <dgm:pt modelId="{270C95B1-E187-40D8-A551-4CCD9F09F37E}" type="sibTrans" cxnId="{7D5587F2-B7E1-4793-9AC9-20331DDB12D5}">
      <dgm:prSet/>
      <dgm:spPr/>
      <dgm:t>
        <a:bodyPr/>
        <a:lstStyle/>
        <a:p>
          <a:endParaRPr lang="en-US"/>
        </a:p>
      </dgm:t>
    </dgm:pt>
    <dgm:pt modelId="{72F750A0-791C-4BD4-A4F7-C2E02833AE1D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Know you limitations</a:t>
          </a:r>
        </a:p>
      </dgm:t>
    </dgm:pt>
    <dgm:pt modelId="{F5D9F89C-49C7-4B86-9AB4-F3905C129816}" type="parTrans" cxnId="{8E66B0E6-F7E8-487E-9FF8-F23E3DC64102}">
      <dgm:prSet/>
      <dgm:spPr/>
      <dgm:t>
        <a:bodyPr/>
        <a:lstStyle/>
        <a:p>
          <a:endParaRPr lang="en-US"/>
        </a:p>
      </dgm:t>
    </dgm:pt>
    <dgm:pt modelId="{9DC0E7DF-3DDC-477D-9B38-004A8E37BB71}" type="sibTrans" cxnId="{8E66B0E6-F7E8-487E-9FF8-F23E3DC64102}">
      <dgm:prSet/>
      <dgm:spPr/>
      <dgm:t>
        <a:bodyPr/>
        <a:lstStyle/>
        <a:p>
          <a:endParaRPr lang="en-US"/>
        </a:p>
      </dgm:t>
    </dgm:pt>
    <dgm:pt modelId="{2F13E239-AFE6-4DC1-ACD0-338CB3DF7C60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Drink plenty of water</a:t>
          </a:r>
        </a:p>
      </dgm:t>
    </dgm:pt>
    <dgm:pt modelId="{E196DDD5-067A-4983-AE52-CC2FB1349D3F}" type="parTrans" cxnId="{4C0BD743-E9A9-4112-888C-CA6162DA396C}">
      <dgm:prSet/>
      <dgm:spPr/>
      <dgm:t>
        <a:bodyPr/>
        <a:lstStyle/>
        <a:p>
          <a:endParaRPr lang="en-US"/>
        </a:p>
      </dgm:t>
    </dgm:pt>
    <dgm:pt modelId="{F3D4AAEE-4D08-4585-ABE2-B6264AD4E2D5}" type="sibTrans" cxnId="{4C0BD743-E9A9-4112-888C-CA6162DA396C}">
      <dgm:prSet/>
      <dgm:spPr/>
      <dgm:t>
        <a:bodyPr/>
        <a:lstStyle/>
        <a:p>
          <a:endParaRPr lang="en-US"/>
        </a:p>
      </dgm:t>
    </dgm:pt>
    <dgm:pt modelId="{91734189-DC53-4CB2-945A-692D5B6C51CC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Decide this now</a:t>
          </a:r>
        </a:p>
      </dgm:t>
    </dgm:pt>
    <dgm:pt modelId="{E6469BF6-845B-4D8B-9846-7CAE2648DA75}" type="parTrans" cxnId="{F716FD01-78F6-4FB0-8F66-F9D1E52D51EE}">
      <dgm:prSet/>
      <dgm:spPr/>
      <dgm:t>
        <a:bodyPr/>
        <a:lstStyle/>
        <a:p>
          <a:endParaRPr lang="en-US"/>
        </a:p>
      </dgm:t>
    </dgm:pt>
    <dgm:pt modelId="{C445B970-E5E9-420C-9DA0-FC293FC34E0D}" type="sibTrans" cxnId="{F716FD01-78F6-4FB0-8F66-F9D1E52D51EE}">
      <dgm:prSet/>
      <dgm:spPr/>
      <dgm:t>
        <a:bodyPr/>
        <a:lstStyle/>
        <a:p>
          <a:endParaRPr lang="en-US"/>
        </a:p>
      </dgm:t>
    </dgm:pt>
    <dgm:pt modelId="{7871CC3E-4D1A-45BD-AF9B-6BC2E1CE257A}" type="pres">
      <dgm:prSet presAssocID="{657FE73C-861F-4B4A-86C5-6911FC9064E6}" presName="linear" presStyleCnt="0">
        <dgm:presLayoutVars>
          <dgm:animLvl val="lvl"/>
          <dgm:resizeHandles val="exact"/>
        </dgm:presLayoutVars>
      </dgm:prSet>
      <dgm:spPr/>
    </dgm:pt>
    <dgm:pt modelId="{C18148BA-4C4F-43C5-BFC5-8A15B2A5D5D6}" type="pres">
      <dgm:prSet presAssocID="{E9555AE7-4234-4803-9DA2-CB35F4C46F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FECCDF7-93A0-493F-B4C2-3E42C78D7B99}" type="pres">
      <dgm:prSet presAssocID="{310B9C96-021D-45B8-844C-A1755A292D61}" presName="spacer" presStyleCnt="0"/>
      <dgm:spPr/>
    </dgm:pt>
    <dgm:pt modelId="{CAAD4076-9F2D-42C9-8541-2AE422BC783C}" type="pres">
      <dgm:prSet presAssocID="{CE3C39D9-1F80-4449-9579-AA174ACD5E0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C7A94F2-F8A2-4160-BBFB-C9D71B6E7CBF}" type="pres">
      <dgm:prSet presAssocID="{11CC9B2D-0C69-48D3-BD1B-AE6A751492B5}" presName="spacer" presStyleCnt="0"/>
      <dgm:spPr/>
    </dgm:pt>
    <dgm:pt modelId="{7470015A-D1A2-44C5-9F02-E4113883B381}" type="pres">
      <dgm:prSet presAssocID="{5B1AE20E-3868-4451-9F83-88C43DA8430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75DC56A-4554-46BE-96BF-9D34B404F3AE}" type="pres">
      <dgm:prSet presAssocID="{5B1AE20E-3868-4451-9F83-88C43DA84303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716FD01-78F6-4FB0-8F66-F9D1E52D51EE}" srcId="{4F2FE43B-DF80-4773-91B2-0EC896BD28D3}" destId="{91734189-DC53-4CB2-945A-692D5B6C51CC}" srcOrd="0" destOrd="0" parTransId="{E6469BF6-845B-4D8B-9846-7CAE2648DA75}" sibTransId="{C445B970-E5E9-420C-9DA0-FC293FC34E0D}"/>
    <dgm:cxn modelId="{49DF780A-CCBE-4894-AAB2-19942D91DEF9}" srcId="{657FE73C-861F-4B4A-86C5-6911FC9064E6}" destId="{5B1AE20E-3868-4451-9F83-88C43DA84303}" srcOrd="2" destOrd="0" parTransId="{6C978213-1867-4920-BAB5-38D0FE7ED627}" sibTransId="{57F4CF33-343E-46B5-A49D-2FCBE8D9501C}"/>
    <dgm:cxn modelId="{F5F4861D-6E12-4871-8614-87BB82A75C45}" type="presOf" srcId="{91734189-DC53-4CB2-945A-692D5B6C51CC}" destId="{375DC56A-4554-46BE-96BF-9D34B404F3AE}" srcOrd="0" destOrd="1" presId="urn:microsoft.com/office/officeart/2005/8/layout/vList2"/>
    <dgm:cxn modelId="{4C0BD743-E9A9-4112-888C-CA6162DA396C}" srcId="{5B1AE20E-3868-4451-9F83-88C43DA84303}" destId="{2F13E239-AFE6-4DC1-ACD0-338CB3DF7C60}" srcOrd="2" destOrd="0" parTransId="{E196DDD5-067A-4983-AE52-CC2FB1349D3F}" sibTransId="{F3D4AAEE-4D08-4585-ABE2-B6264AD4E2D5}"/>
    <dgm:cxn modelId="{2516C145-ACA5-407A-80D1-0A1B8347ACF2}" type="presOf" srcId="{5B1AE20E-3868-4451-9F83-88C43DA84303}" destId="{7470015A-D1A2-44C5-9F02-E4113883B381}" srcOrd="0" destOrd="0" presId="urn:microsoft.com/office/officeart/2005/8/layout/vList2"/>
    <dgm:cxn modelId="{CC1BAB69-3194-409C-9FB9-41ADCAB2B84A}" type="presOf" srcId="{4F2FE43B-DF80-4773-91B2-0EC896BD28D3}" destId="{375DC56A-4554-46BE-96BF-9D34B404F3AE}" srcOrd="0" destOrd="0" presId="urn:microsoft.com/office/officeart/2005/8/layout/vList2"/>
    <dgm:cxn modelId="{6DF5FA6C-47C8-4158-AFE3-06B26F226C8E}" type="presOf" srcId="{2F13E239-AFE6-4DC1-ACD0-338CB3DF7C60}" destId="{375DC56A-4554-46BE-96BF-9D34B404F3AE}" srcOrd="0" destOrd="4" presId="urn:microsoft.com/office/officeart/2005/8/layout/vList2"/>
    <dgm:cxn modelId="{BA833570-5B1C-4494-A9AD-4CBAD1BDFA7E}" srcId="{657FE73C-861F-4B4A-86C5-6911FC9064E6}" destId="{E9555AE7-4234-4803-9DA2-CB35F4C46F2B}" srcOrd="0" destOrd="0" parTransId="{5411099D-DA03-473E-9E9E-4C2D93ECC512}" sibTransId="{310B9C96-021D-45B8-844C-A1755A292D61}"/>
    <dgm:cxn modelId="{07D5E771-CE9C-4F0B-B87F-5DE12C3C190B}" srcId="{5B1AE20E-3868-4451-9F83-88C43DA84303}" destId="{4F2FE43B-DF80-4773-91B2-0EC896BD28D3}" srcOrd="0" destOrd="0" parTransId="{6D76983F-67AB-4F79-831C-726200ABAF49}" sibTransId="{60143E11-A0DC-47BD-BC9F-1526AAB16799}"/>
    <dgm:cxn modelId="{9D45FD58-ECF9-4C53-B91E-B1861BE910EE}" type="presOf" srcId="{6E8179BD-C002-4949-B259-AE91879D3646}" destId="{375DC56A-4554-46BE-96BF-9D34B404F3AE}" srcOrd="0" destOrd="2" presId="urn:microsoft.com/office/officeart/2005/8/layout/vList2"/>
    <dgm:cxn modelId="{0DED6499-6AD1-4321-A8A0-A0FC8ACC3851}" type="presOf" srcId="{CE3C39D9-1F80-4449-9579-AA174ACD5E01}" destId="{CAAD4076-9F2D-42C9-8541-2AE422BC783C}" srcOrd="0" destOrd="0" presId="urn:microsoft.com/office/officeart/2005/8/layout/vList2"/>
    <dgm:cxn modelId="{360DEDA0-F9AB-463A-A276-1C320AF0477D}" type="presOf" srcId="{E9555AE7-4234-4803-9DA2-CB35F4C46F2B}" destId="{C18148BA-4C4F-43C5-BFC5-8A15B2A5D5D6}" srcOrd="0" destOrd="0" presId="urn:microsoft.com/office/officeart/2005/8/layout/vList2"/>
    <dgm:cxn modelId="{928250A5-30F1-459B-AF36-45F1D3C80409}" srcId="{657FE73C-861F-4B4A-86C5-6911FC9064E6}" destId="{CE3C39D9-1F80-4449-9579-AA174ACD5E01}" srcOrd="1" destOrd="0" parTransId="{5AD2B86D-22A9-4A83-A818-4CD1937CA480}" sibTransId="{11CC9B2D-0C69-48D3-BD1B-AE6A751492B5}"/>
    <dgm:cxn modelId="{525CFEAC-3629-4542-8CE6-6FCA3BFF5EBE}" type="presOf" srcId="{72F750A0-791C-4BD4-A4F7-C2E02833AE1D}" destId="{375DC56A-4554-46BE-96BF-9D34B404F3AE}" srcOrd="0" destOrd="3" presId="urn:microsoft.com/office/officeart/2005/8/layout/vList2"/>
    <dgm:cxn modelId="{535B25E4-8063-4488-994A-579927EB7ECB}" type="presOf" srcId="{657FE73C-861F-4B4A-86C5-6911FC9064E6}" destId="{7871CC3E-4D1A-45BD-AF9B-6BC2E1CE257A}" srcOrd="0" destOrd="0" presId="urn:microsoft.com/office/officeart/2005/8/layout/vList2"/>
    <dgm:cxn modelId="{8E66B0E6-F7E8-487E-9FF8-F23E3DC64102}" srcId="{5B1AE20E-3868-4451-9F83-88C43DA84303}" destId="{72F750A0-791C-4BD4-A4F7-C2E02833AE1D}" srcOrd="1" destOrd="0" parTransId="{F5D9F89C-49C7-4B86-9AB4-F3905C129816}" sibTransId="{9DC0E7DF-3DDC-477D-9B38-004A8E37BB71}"/>
    <dgm:cxn modelId="{7D5587F2-B7E1-4793-9AC9-20331DDB12D5}" srcId="{4F2FE43B-DF80-4773-91B2-0EC896BD28D3}" destId="{6E8179BD-C002-4949-B259-AE91879D3646}" srcOrd="1" destOrd="0" parTransId="{D7D07601-0238-4F13-9A18-957FF557E81B}" sibTransId="{270C95B1-E187-40D8-A551-4CCD9F09F37E}"/>
    <dgm:cxn modelId="{A8223EF2-0E25-41FB-8F55-D99D10FD3EE9}" type="presParOf" srcId="{7871CC3E-4D1A-45BD-AF9B-6BC2E1CE257A}" destId="{C18148BA-4C4F-43C5-BFC5-8A15B2A5D5D6}" srcOrd="0" destOrd="0" presId="urn:microsoft.com/office/officeart/2005/8/layout/vList2"/>
    <dgm:cxn modelId="{9814FBD2-EA34-495A-955E-C4B43559DDF0}" type="presParOf" srcId="{7871CC3E-4D1A-45BD-AF9B-6BC2E1CE257A}" destId="{EFECCDF7-93A0-493F-B4C2-3E42C78D7B99}" srcOrd="1" destOrd="0" presId="urn:microsoft.com/office/officeart/2005/8/layout/vList2"/>
    <dgm:cxn modelId="{302C5F9D-8DB6-48F9-8A42-C05310FB48B6}" type="presParOf" srcId="{7871CC3E-4D1A-45BD-AF9B-6BC2E1CE257A}" destId="{CAAD4076-9F2D-42C9-8541-2AE422BC783C}" srcOrd="2" destOrd="0" presId="urn:microsoft.com/office/officeart/2005/8/layout/vList2"/>
    <dgm:cxn modelId="{7B997343-2B2F-4BEB-AB4A-85A24D61DAF4}" type="presParOf" srcId="{7871CC3E-4D1A-45BD-AF9B-6BC2E1CE257A}" destId="{EC7A94F2-F8A2-4160-BBFB-C9D71B6E7CBF}" srcOrd="3" destOrd="0" presId="urn:microsoft.com/office/officeart/2005/8/layout/vList2"/>
    <dgm:cxn modelId="{239CE326-FF89-4566-8CEC-EFB086C22457}" type="presParOf" srcId="{7871CC3E-4D1A-45BD-AF9B-6BC2E1CE257A}" destId="{7470015A-D1A2-44C5-9F02-E4113883B381}" srcOrd="4" destOrd="0" presId="urn:microsoft.com/office/officeart/2005/8/layout/vList2"/>
    <dgm:cxn modelId="{EE77D42F-D9D7-4EF5-BDBD-201A122201F5}" type="presParOf" srcId="{7871CC3E-4D1A-45BD-AF9B-6BC2E1CE257A}" destId="{375DC56A-4554-46BE-96BF-9D34B404F3A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66D32A2-C764-49A8-949B-8D5391E49FD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C9D4EDD-75C1-4945-A49B-68C2F20F1C13}">
      <dgm:prSet/>
      <dgm:spPr/>
      <dgm:t>
        <a:bodyPr/>
        <a:lstStyle/>
        <a:p>
          <a:r>
            <a:rPr lang="en-US"/>
            <a:t>Review all forms – please be patient!</a:t>
          </a:r>
        </a:p>
      </dgm:t>
    </dgm:pt>
    <dgm:pt modelId="{5C912FEC-0A68-433E-BD46-F4047EA4B1DA}" type="parTrans" cxnId="{D3D52BB8-831B-4B11-8859-7853E040FE07}">
      <dgm:prSet/>
      <dgm:spPr/>
      <dgm:t>
        <a:bodyPr/>
        <a:lstStyle/>
        <a:p>
          <a:endParaRPr lang="en-US"/>
        </a:p>
      </dgm:t>
    </dgm:pt>
    <dgm:pt modelId="{361C9A2A-8793-44EA-A656-E41801E74E45}" type="sibTrans" cxnId="{D3D52BB8-831B-4B11-8859-7853E040FE07}">
      <dgm:prSet/>
      <dgm:spPr/>
      <dgm:t>
        <a:bodyPr/>
        <a:lstStyle/>
        <a:p>
          <a:endParaRPr lang="en-US"/>
        </a:p>
      </dgm:t>
    </dgm:pt>
    <dgm:pt modelId="{4AC176E4-7CF5-41B2-BEA8-3BC13BF5020E}">
      <dgm:prSet/>
      <dgm:spPr/>
      <dgm:t>
        <a:bodyPr/>
        <a:lstStyle/>
        <a:p>
          <a:r>
            <a:rPr lang="en-US"/>
            <a:t>Clarify any unknowns in the questionnaire with the team leaders (e.g., missing, illegible)</a:t>
          </a:r>
        </a:p>
      </dgm:t>
    </dgm:pt>
    <dgm:pt modelId="{85640B20-24CA-4A86-B1DC-224C69138AD2}" type="parTrans" cxnId="{BD265A8A-99A4-4881-9E6A-81F3E6B73359}">
      <dgm:prSet/>
      <dgm:spPr/>
      <dgm:t>
        <a:bodyPr/>
        <a:lstStyle/>
        <a:p>
          <a:endParaRPr lang="en-US"/>
        </a:p>
      </dgm:t>
    </dgm:pt>
    <dgm:pt modelId="{009DB30B-469F-48B7-941B-903B1B94D58C}" type="sibTrans" cxnId="{BD265A8A-99A4-4881-9E6A-81F3E6B73359}">
      <dgm:prSet/>
      <dgm:spPr/>
      <dgm:t>
        <a:bodyPr/>
        <a:lstStyle/>
        <a:p>
          <a:endParaRPr lang="en-US"/>
        </a:p>
      </dgm:t>
    </dgm:pt>
    <dgm:pt modelId="{271A46C9-EC2E-4407-8E85-8FB4B241514F}">
      <dgm:prSet/>
      <dgm:spPr/>
      <dgm:t>
        <a:bodyPr/>
        <a:lstStyle/>
        <a:p>
          <a:r>
            <a:rPr lang="en-US"/>
            <a:t>Wait for the leaders to check correct completion of the tracking form</a:t>
          </a:r>
        </a:p>
      </dgm:t>
    </dgm:pt>
    <dgm:pt modelId="{321AF6E5-96AF-41DA-A89D-594B8897146A}" type="parTrans" cxnId="{29A96540-878E-4AB9-857A-FAD82B9B92B3}">
      <dgm:prSet/>
      <dgm:spPr/>
      <dgm:t>
        <a:bodyPr/>
        <a:lstStyle/>
        <a:p>
          <a:endParaRPr lang="en-US"/>
        </a:p>
      </dgm:t>
    </dgm:pt>
    <dgm:pt modelId="{FE1D702F-35FF-47EB-86B6-03282EB96067}" type="sibTrans" cxnId="{29A96540-878E-4AB9-857A-FAD82B9B92B3}">
      <dgm:prSet/>
      <dgm:spPr/>
      <dgm:t>
        <a:bodyPr/>
        <a:lstStyle/>
        <a:p>
          <a:endParaRPr lang="en-US"/>
        </a:p>
      </dgm:t>
    </dgm:pt>
    <dgm:pt modelId="{26C58ACE-B013-4045-AA71-86D22675DA92}">
      <dgm:prSet/>
      <dgm:spPr/>
      <dgm:t>
        <a:bodyPr/>
        <a:lstStyle/>
        <a:p>
          <a:r>
            <a:rPr lang="en-US"/>
            <a:t>Submit any referral forms</a:t>
          </a:r>
        </a:p>
      </dgm:t>
    </dgm:pt>
    <dgm:pt modelId="{CBEB495E-A770-4271-A9D4-F71D05A2BEF8}" type="parTrans" cxnId="{CD580014-9C69-46BE-931F-61B2FDB85198}">
      <dgm:prSet/>
      <dgm:spPr/>
      <dgm:t>
        <a:bodyPr/>
        <a:lstStyle/>
        <a:p>
          <a:endParaRPr lang="en-US"/>
        </a:p>
      </dgm:t>
    </dgm:pt>
    <dgm:pt modelId="{F8F944DB-B19C-4EAB-9BDE-E6C0527733E3}" type="sibTrans" cxnId="{CD580014-9C69-46BE-931F-61B2FDB85198}">
      <dgm:prSet/>
      <dgm:spPr/>
      <dgm:t>
        <a:bodyPr/>
        <a:lstStyle/>
        <a:p>
          <a:endParaRPr lang="en-US"/>
        </a:p>
      </dgm:t>
    </dgm:pt>
    <dgm:pt modelId="{D45EBCF8-B720-44EF-9673-028FC962ED5D}">
      <dgm:prSet/>
      <dgm:spPr/>
      <dgm:t>
        <a:bodyPr/>
        <a:lstStyle/>
        <a:p>
          <a:r>
            <a:rPr lang="en-US"/>
            <a:t>Return supplies to the team leads</a:t>
          </a:r>
        </a:p>
      </dgm:t>
    </dgm:pt>
    <dgm:pt modelId="{2C1AA356-21C7-422D-8A85-2E8522B0CA88}" type="parTrans" cxnId="{F727C27E-01E7-44E0-8007-CC89F79F67FC}">
      <dgm:prSet/>
      <dgm:spPr/>
      <dgm:t>
        <a:bodyPr/>
        <a:lstStyle/>
        <a:p>
          <a:endParaRPr lang="en-US"/>
        </a:p>
      </dgm:t>
    </dgm:pt>
    <dgm:pt modelId="{1A30F735-19AE-457B-90DB-393CD0E3B547}" type="sibTrans" cxnId="{F727C27E-01E7-44E0-8007-CC89F79F67FC}">
      <dgm:prSet/>
      <dgm:spPr/>
      <dgm:t>
        <a:bodyPr/>
        <a:lstStyle/>
        <a:p>
          <a:endParaRPr lang="en-US"/>
        </a:p>
      </dgm:t>
    </dgm:pt>
    <dgm:pt modelId="{044BD391-64DA-4F1B-9F26-A28274063E44}">
      <dgm:prSet/>
      <dgm:spPr/>
      <dgm:t>
        <a:bodyPr/>
        <a:lstStyle/>
        <a:p>
          <a:r>
            <a:rPr lang="en-US"/>
            <a:t>Check out</a:t>
          </a:r>
        </a:p>
      </dgm:t>
    </dgm:pt>
    <dgm:pt modelId="{B7794FC7-CF48-49C0-A32D-86F44253DD53}" type="parTrans" cxnId="{04BA24D1-9C4C-4C94-BB19-D88AD621FAC2}">
      <dgm:prSet/>
      <dgm:spPr/>
      <dgm:t>
        <a:bodyPr/>
        <a:lstStyle/>
        <a:p>
          <a:endParaRPr lang="en-US"/>
        </a:p>
      </dgm:t>
    </dgm:pt>
    <dgm:pt modelId="{D90FC833-A213-43F1-81B5-A674764AD948}" type="sibTrans" cxnId="{04BA24D1-9C4C-4C94-BB19-D88AD621FAC2}">
      <dgm:prSet/>
      <dgm:spPr/>
      <dgm:t>
        <a:bodyPr/>
        <a:lstStyle/>
        <a:p>
          <a:endParaRPr lang="en-US"/>
        </a:p>
      </dgm:t>
    </dgm:pt>
    <dgm:pt modelId="{7CFF1B7E-AA7E-4CC7-85D4-AC412E0BC565}" type="pres">
      <dgm:prSet presAssocID="{066D32A2-C764-49A8-949B-8D5391E49FD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504B024-111A-4231-A975-F4C733E6865C}" type="pres">
      <dgm:prSet presAssocID="{DC9D4EDD-75C1-4945-A49B-68C2F20F1C13}" presName="root1" presStyleCnt="0"/>
      <dgm:spPr/>
    </dgm:pt>
    <dgm:pt modelId="{B44B286A-859D-4938-AC52-BDE8D390AA4D}" type="pres">
      <dgm:prSet presAssocID="{DC9D4EDD-75C1-4945-A49B-68C2F20F1C13}" presName="LevelOneTextNode" presStyleLbl="node0" presStyleIdx="0" presStyleCnt="3">
        <dgm:presLayoutVars>
          <dgm:chPref val="3"/>
        </dgm:presLayoutVars>
      </dgm:prSet>
      <dgm:spPr/>
    </dgm:pt>
    <dgm:pt modelId="{878FA06A-958D-4915-BAE4-1222F5E02099}" type="pres">
      <dgm:prSet presAssocID="{DC9D4EDD-75C1-4945-A49B-68C2F20F1C13}" presName="level2hierChild" presStyleCnt="0"/>
      <dgm:spPr/>
    </dgm:pt>
    <dgm:pt modelId="{7FC0A3F2-5A3D-4C1F-B6B4-239F30410177}" type="pres">
      <dgm:prSet presAssocID="{85640B20-24CA-4A86-B1DC-224C69138AD2}" presName="conn2-1" presStyleLbl="parChTrans1D2" presStyleIdx="0" presStyleCnt="3"/>
      <dgm:spPr/>
    </dgm:pt>
    <dgm:pt modelId="{0D99B03A-DBE5-43F2-9903-DBC51F3DFBD5}" type="pres">
      <dgm:prSet presAssocID="{85640B20-24CA-4A86-B1DC-224C69138AD2}" presName="connTx" presStyleLbl="parChTrans1D2" presStyleIdx="0" presStyleCnt="3"/>
      <dgm:spPr/>
    </dgm:pt>
    <dgm:pt modelId="{39E89D76-5E35-41E0-AA94-A2E007E9D32C}" type="pres">
      <dgm:prSet presAssocID="{4AC176E4-7CF5-41B2-BEA8-3BC13BF5020E}" presName="root2" presStyleCnt="0"/>
      <dgm:spPr/>
    </dgm:pt>
    <dgm:pt modelId="{CE52275C-7043-4B6F-A2E0-D8ABB14CA44D}" type="pres">
      <dgm:prSet presAssocID="{4AC176E4-7CF5-41B2-BEA8-3BC13BF5020E}" presName="LevelTwoTextNode" presStyleLbl="node2" presStyleIdx="0" presStyleCnt="3">
        <dgm:presLayoutVars>
          <dgm:chPref val="3"/>
        </dgm:presLayoutVars>
      </dgm:prSet>
      <dgm:spPr/>
    </dgm:pt>
    <dgm:pt modelId="{32C3CDA4-2DB4-4070-82D8-1D045F635C0B}" type="pres">
      <dgm:prSet presAssocID="{4AC176E4-7CF5-41B2-BEA8-3BC13BF5020E}" presName="level3hierChild" presStyleCnt="0"/>
      <dgm:spPr/>
    </dgm:pt>
    <dgm:pt modelId="{7D678F57-617F-46DE-BAD3-D8B8A8215EA7}" type="pres">
      <dgm:prSet presAssocID="{321AF6E5-96AF-41DA-A89D-594B8897146A}" presName="conn2-1" presStyleLbl="parChTrans1D2" presStyleIdx="1" presStyleCnt="3"/>
      <dgm:spPr/>
    </dgm:pt>
    <dgm:pt modelId="{1D0F6E98-258C-4D33-AED2-2B6652820BDB}" type="pres">
      <dgm:prSet presAssocID="{321AF6E5-96AF-41DA-A89D-594B8897146A}" presName="connTx" presStyleLbl="parChTrans1D2" presStyleIdx="1" presStyleCnt="3"/>
      <dgm:spPr/>
    </dgm:pt>
    <dgm:pt modelId="{A1FE0FC0-059E-44D6-AAB3-92AD99B69941}" type="pres">
      <dgm:prSet presAssocID="{271A46C9-EC2E-4407-8E85-8FB4B241514F}" presName="root2" presStyleCnt="0"/>
      <dgm:spPr/>
    </dgm:pt>
    <dgm:pt modelId="{EEB98743-DCFE-4B3C-A661-B2F8D15A8155}" type="pres">
      <dgm:prSet presAssocID="{271A46C9-EC2E-4407-8E85-8FB4B241514F}" presName="LevelTwoTextNode" presStyleLbl="node2" presStyleIdx="1" presStyleCnt="3">
        <dgm:presLayoutVars>
          <dgm:chPref val="3"/>
        </dgm:presLayoutVars>
      </dgm:prSet>
      <dgm:spPr/>
    </dgm:pt>
    <dgm:pt modelId="{3A8391AC-7BF6-4F78-B411-9BCB535B55DE}" type="pres">
      <dgm:prSet presAssocID="{271A46C9-EC2E-4407-8E85-8FB4B241514F}" presName="level3hierChild" presStyleCnt="0"/>
      <dgm:spPr/>
    </dgm:pt>
    <dgm:pt modelId="{579B544C-3BA0-4539-9290-49AB434065D6}" type="pres">
      <dgm:prSet presAssocID="{CBEB495E-A770-4271-A9D4-F71D05A2BEF8}" presName="conn2-1" presStyleLbl="parChTrans1D2" presStyleIdx="2" presStyleCnt="3"/>
      <dgm:spPr/>
    </dgm:pt>
    <dgm:pt modelId="{84E00FFC-DECD-4E69-A08A-038DFB5F0D40}" type="pres">
      <dgm:prSet presAssocID="{CBEB495E-A770-4271-A9D4-F71D05A2BEF8}" presName="connTx" presStyleLbl="parChTrans1D2" presStyleIdx="2" presStyleCnt="3"/>
      <dgm:spPr/>
    </dgm:pt>
    <dgm:pt modelId="{25E3EEBE-7354-4E65-8B1C-4D9056932EC0}" type="pres">
      <dgm:prSet presAssocID="{26C58ACE-B013-4045-AA71-86D22675DA92}" presName="root2" presStyleCnt="0"/>
      <dgm:spPr/>
    </dgm:pt>
    <dgm:pt modelId="{3D961914-05E5-463F-B320-1E28F4E1B08B}" type="pres">
      <dgm:prSet presAssocID="{26C58ACE-B013-4045-AA71-86D22675DA92}" presName="LevelTwoTextNode" presStyleLbl="node2" presStyleIdx="2" presStyleCnt="3">
        <dgm:presLayoutVars>
          <dgm:chPref val="3"/>
        </dgm:presLayoutVars>
      </dgm:prSet>
      <dgm:spPr/>
    </dgm:pt>
    <dgm:pt modelId="{21BDE55A-730A-4278-9D96-299658D51D1B}" type="pres">
      <dgm:prSet presAssocID="{26C58ACE-B013-4045-AA71-86D22675DA92}" presName="level3hierChild" presStyleCnt="0"/>
      <dgm:spPr/>
    </dgm:pt>
    <dgm:pt modelId="{FA5DFBAC-C744-4859-85FD-AE937203247F}" type="pres">
      <dgm:prSet presAssocID="{D45EBCF8-B720-44EF-9673-028FC962ED5D}" presName="root1" presStyleCnt="0"/>
      <dgm:spPr/>
    </dgm:pt>
    <dgm:pt modelId="{82C16534-80EE-4D0C-A820-ED186C4482FC}" type="pres">
      <dgm:prSet presAssocID="{D45EBCF8-B720-44EF-9673-028FC962ED5D}" presName="LevelOneTextNode" presStyleLbl="node0" presStyleIdx="1" presStyleCnt="3">
        <dgm:presLayoutVars>
          <dgm:chPref val="3"/>
        </dgm:presLayoutVars>
      </dgm:prSet>
      <dgm:spPr/>
    </dgm:pt>
    <dgm:pt modelId="{FBC3994B-33EA-46E3-B9F5-B9BCD80476D2}" type="pres">
      <dgm:prSet presAssocID="{D45EBCF8-B720-44EF-9673-028FC962ED5D}" presName="level2hierChild" presStyleCnt="0"/>
      <dgm:spPr/>
    </dgm:pt>
    <dgm:pt modelId="{ECEAA387-88B6-4E12-A2D6-7E7E842F5C9F}" type="pres">
      <dgm:prSet presAssocID="{044BD391-64DA-4F1B-9F26-A28274063E44}" presName="root1" presStyleCnt="0"/>
      <dgm:spPr/>
    </dgm:pt>
    <dgm:pt modelId="{00CE6ABB-3BA3-40BE-BE74-63B437B14452}" type="pres">
      <dgm:prSet presAssocID="{044BD391-64DA-4F1B-9F26-A28274063E44}" presName="LevelOneTextNode" presStyleLbl="node0" presStyleIdx="2" presStyleCnt="3">
        <dgm:presLayoutVars>
          <dgm:chPref val="3"/>
        </dgm:presLayoutVars>
      </dgm:prSet>
      <dgm:spPr/>
    </dgm:pt>
    <dgm:pt modelId="{8CB11C11-764D-40ED-9998-4FEC91315878}" type="pres">
      <dgm:prSet presAssocID="{044BD391-64DA-4F1B-9F26-A28274063E44}" presName="level2hierChild" presStyleCnt="0"/>
      <dgm:spPr/>
    </dgm:pt>
  </dgm:ptLst>
  <dgm:cxnLst>
    <dgm:cxn modelId="{7A49570A-069F-48E8-B238-1A07DB2C6F6A}" type="presOf" srcId="{066D32A2-C764-49A8-949B-8D5391E49FDE}" destId="{7CFF1B7E-AA7E-4CC7-85D4-AC412E0BC565}" srcOrd="0" destOrd="0" presId="urn:microsoft.com/office/officeart/2005/8/layout/hierarchy2"/>
    <dgm:cxn modelId="{083C1C0C-A094-481C-AC32-C207C5EAC921}" type="presOf" srcId="{85640B20-24CA-4A86-B1DC-224C69138AD2}" destId="{7FC0A3F2-5A3D-4C1F-B6B4-239F30410177}" srcOrd="0" destOrd="0" presId="urn:microsoft.com/office/officeart/2005/8/layout/hierarchy2"/>
    <dgm:cxn modelId="{CD580014-9C69-46BE-931F-61B2FDB85198}" srcId="{DC9D4EDD-75C1-4945-A49B-68C2F20F1C13}" destId="{26C58ACE-B013-4045-AA71-86D22675DA92}" srcOrd="2" destOrd="0" parTransId="{CBEB495E-A770-4271-A9D4-F71D05A2BEF8}" sibTransId="{F8F944DB-B19C-4EAB-9BDE-E6C0527733E3}"/>
    <dgm:cxn modelId="{F5941535-905D-48A6-B89C-B16E7D372E9A}" type="presOf" srcId="{85640B20-24CA-4A86-B1DC-224C69138AD2}" destId="{0D99B03A-DBE5-43F2-9903-DBC51F3DFBD5}" srcOrd="1" destOrd="0" presId="urn:microsoft.com/office/officeart/2005/8/layout/hierarchy2"/>
    <dgm:cxn modelId="{715F8038-14F7-41F1-B7A1-B7C7F72F12D5}" type="presOf" srcId="{271A46C9-EC2E-4407-8E85-8FB4B241514F}" destId="{EEB98743-DCFE-4B3C-A661-B2F8D15A8155}" srcOrd="0" destOrd="0" presId="urn:microsoft.com/office/officeart/2005/8/layout/hierarchy2"/>
    <dgm:cxn modelId="{29A96540-878E-4AB9-857A-FAD82B9B92B3}" srcId="{DC9D4EDD-75C1-4945-A49B-68C2F20F1C13}" destId="{271A46C9-EC2E-4407-8E85-8FB4B241514F}" srcOrd="1" destOrd="0" parTransId="{321AF6E5-96AF-41DA-A89D-594B8897146A}" sibTransId="{FE1D702F-35FF-47EB-86B6-03282EB96067}"/>
    <dgm:cxn modelId="{818DE078-D756-40D1-8930-3A36DD8F8B50}" type="presOf" srcId="{044BD391-64DA-4F1B-9F26-A28274063E44}" destId="{00CE6ABB-3BA3-40BE-BE74-63B437B14452}" srcOrd="0" destOrd="0" presId="urn:microsoft.com/office/officeart/2005/8/layout/hierarchy2"/>
    <dgm:cxn modelId="{F727C27E-01E7-44E0-8007-CC89F79F67FC}" srcId="{066D32A2-C764-49A8-949B-8D5391E49FDE}" destId="{D45EBCF8-B720-44EF-9673-028FC962ED5D}" srcOrd="1" destOrd="0" parTransId="{2C1AA356-21C7-422D-8A85-2E8522B0CA88}" sibTransId="{1A30F735-19AE-457B-90DB-393CD0E3B547}"/>
    <dgm:cxn modelId="{00379B88-5872-48D7-B803-FFDC139FE384}" type="presOf" srcId="{CBEB495E-A770-4271-A9D4-F71D05A2BEF8}" destId="{84E00FFC-DECD-4E69-A08A-038DFB5F0D40}" srcOrd="1" destOrd="0" presId="urn:microsoft.com/office/officeart/2005/8/layout/hierarchy2"/>
    <dgm:cxn modelId="{BD265A8A-99A4-4881-9E6A-81F3E6B73359}" srcId="{DC9D4EDD-75C1-4945-A49B-68C2F20F1C13}" destId="{4AC176E4-7CF5-41B2-BEA8-3BC13BF5020E}" srcOrd="0" destOrd="0" parTransId="{85640B20-24CA-4A86-B1DC-224C69138AD2}" sibTransId="{009DB30B-469F-48B7-941B-903B1B94D58C}"/>
    <dgm:cxn modelId="{39F4DA95-7299-407D-A36F-55000EE3613F}" type="presOf" srcId="{DC9D4EDD-75C1-4945-A49B-68C2F20F1C13}" destId="{B44B286A-859D-4938-AC52-BDE8D390AA4D}" srcOrd="0" destOrd="0" presId="urn:microsoft.com/office/officeart/2005/8/layout/hierarchy2"/>
    <dgm:cxn modelId="{E42D309C-FFBD-4306-ABEA-12CC9A0F4F7E}" type="presOf" srcId="{CBEB495E-A770-4271-A9D4-F71D05A2BEF8}" destId="{579B544C-3BA0-4539-9290-49AB434065D6}" srcOrd="0" destOrd="0" presId="urn:microsoft.com/office/officeart/2005/8/layout/hierarchy2"/>
    <dgm:cxn modelId="{A5F566A2-A85D-4715-8C32-F45104262541}" type="presOf" srcId="{321AF6E5-96AF-41DA-A89D-594B8897146A}" destId="{1D0F6E98-258C-4D33-AED2-2B6652820BDB}" srcOrd="1" destOrd="0" presId="urn:microsoft.com/office/officeart/2005/8/layout/hierarchy2"/>
    <dgm:cxn modelId="{D3D52BB8-831B-4B11-8859-7853E040FE07}" srcId="{066D32A2-C764-49A8-949B-8D5391E49FDE}" destId="{DC9D4EDD-75C1-4945-A49B-68C2F20F1C13}" srcOrd="0" destOrd="0" parTransId="{5C912FEC-0A68-433E-BD46-F4047EA4B1DA}" sibTransId="{361C9A2A-8793-44EA-A656-E41801E74E45}"/>
    <dgm:cxn modelId="{93116EC6-6DF5-43D7-8011-E15E4D265D20}" type="presOf" srcId="{4AC176E4-7CF5-41B2-BEA8-3BC13BF5020E}" destId="{CE52275C-7043-4B6F-A2E0-D8ABB14CA44D}" srcOrd="0" destOrd="0" presId="urn:microsoft.com/office/officeart/2005/8/layout/hierarchy2"/>
    <dgm:cxn modelId="{3C051DD1-7E83-4F9C-9D48-612C7063A000}" type="presOf" srcId="{26C58ACE-B013-4045-AA71-86D22675DA92}" destId="{3D961914-05E5-463F-B320-1E28F4E1B08B}" srcOrd="0" destOrd="0" presId="urn:microsoft.com/office/officeart/2005/8/layout/hierarchy2"/>
    <dgm:cxn modelId="{04BA24D1-9C4C-4C94-BB19-D88AD621FAC2}" srcId="{066D32A2-C764-49A8-949B-8D5391E49FDE}" destId="{044BD391-64DA-4F1B-9F26-A28274063E44}" srcOrd="2" destOrd="0" parTransId="{B7794FC7-CF48-49C0-A32D-86F44253DD53}" sibTransId="{D90FC833-A213-43F1-81B5-A674764AD948}"/>
    <dgm:cxn modelId="{E7F8ADD1-723D-469E-8CC0-8A30D2FAD53E}" type="presOf" srcId="{321AF6E5-96AF-41DA-A89D-594B8897146A}" destId="{7D678F57-617F-46DE-BAD3-D8B8A8215EA7}" srcOrd="0" destOrd="0" presId="urn:microsoft.com/office/officeart/2005/8/layout/hierarchy2"/>
    <dgm:cxn modelId="{24BFF2DD-91EB-44AA-A64C-3057123E4A26}" type="presOf" srcId="{D45EBCF8-B720-44EF-9673-028FC962ED5D}" destId="{82C16534-80EE-4D0C-A820-ED186C4482FC}" srcOrd="0" destOrd="0" presId="urn:microsoft.com/office/officeart/2005/8/layout/hierarchy2"/>
    <dgm:cxn modelId="{A644AE25-C99E-4292-B8ED-656BA7D54493}" type="presParOf" srcId="{7CFF1B7E-AA7E-4CC7-85D4-AC412E0BC565}" destId="{5504B024-111A-4231-A975-F4C733E6865C}" srcOrd="0" destOrd="0" presId="urn:microsoft.com/office/officeart/2005/8/layout/hierarchy2"/>
    <dgm:cxn modelId="{45B574E9-F6EA-411F-BE67-B7E43D87526C}" type="presParOf" srcId="{5504B024-111A-4231-A975-F4C733E6865C}" destId="{B44B286A-859D-4938-AC52-BDE8D390AA4D}" srcOrd="0" destOrd="0" presId="urn:microsoft.com/office/officeart/2005/8/layout/hierarchy2"/>
    <dgm:cxn modelId="{D62DEEAE-4592-412E-A130-085E77097DA1}" type="presParOf" srcId="{5504B024-111A-4231-A975-F4C733E6865C}" destId="{878FA06A-958D-4915-BAE4-1222F5E02099}" srcOrd="1" destOrd="0" presId="urn:microsoft.com/office/officeart/2005/8/layout/hierarchy2"/>
    <dgm:cxn modelId="{8C8C1EF9-F483-4E59-8B05-BC692C8031DA}" type="presParOf" srcId="{878FA06A-958D-4915-BAE4-1222F5E02099}" destId="{7FC0A3F2-5A3D-4C1F-B6B4-239F30410177}" srcOrd="0" destOrd="0" presId="urn:microsoft.com/office/officeart/2005/8/layout/hierarchy2"/>
    <dgm:cxn modelId="{FADE84A9-BC07-40BB-9F52-FAC137378D35}" type="presParOf" srcId="{7FC0A3F2-5A3D-4C1F-B6B4-239F30410177}" destId="{0D99B03A-DBE5-43F2-9903-DBC51F3DFBD5}" srcOrd="0" destOrd="0" presId="urn:microsoft.com/office/officeart/2005/8/layout/hierarchy2"/>
    <dgm:cxn modelId="{40784461-5B0D-48E0-A3A9-41CF27C61827}" type="presParOf" srcId="{878FA06A-958D-4915-BAE4-1222F5E02099}" destId="{39E89D76-5E35-41E0-AA94-A2E007E9D32C}" srcOrd="1" destOrd="0" presId="urn:microsoft.com/office/officeart/2005/8/layout/hierarchy2"/>
    <dgm:cxn modelId="{35D2A1D4-776E-47C3-B452-BE6752DEE97F}" type="presParOf" srcId="{39E89D76-5E35-41E0-AA94-A2E007E9D32C}" destId="{CE52275C-7043-4B6F-A2E0-D8ABB14CA44D}" srcOrd="0" destOrd="0" presId="urn:microsoft.com/office/officeart/2005/8/layout/hierarchy2"/>
    <dgm:cxn modelId="{9C0A6195-EF5D-4A69-8ADA-56F933D0E504}" type="presParOf" srcId="{39E89D76-5E35-41E0-AA94-A2E007E9D32C}" destId="{32C3CDA4-2DB4-4070-82D8-1D045F635C0B}" srcOrd="1" destOrd="0" presId="urn:microsoft.com/office/officeart/2005/8/layout/hierarchy2"/>
    <dgm:cxn modelId="{981689DE-D39B-4BC9-84A8-F8D0ED182A1E}" type="presParOf" srcId="{878FA06A-958D-4915-BAE4-1222F5E02099}" destId="{7D678F57-617F-46DE-BAD3-D8B8A8215EA7}" srcOrd="2" destOrd="0" presId="urn:microsoft.com/office/officeart/2005/8/layout/hierarchy2"/>
    <dgm:cxn modelId="{05838506-5C37-4738-9316-0D7ECD08F3A0}" type="presParOf" srcId="{7D678F57-617F-46DE-BAD3-D8B8A8215EA7}" destId="{1D0F6E98-258C-4D33-AED2-2B6652820BDB}" srcOrd="0" destOrd="0" presId="urn:microsoft.com/office/officeart/2005/8/layout/hierarchy2"/>
    <dgm:cxn modelId="{3013C773-E2F3-4FB1-9158-796C37A8741C}" type="presParOf" srcId="{878FA06A-958D-4915-BAE4-1222F5E02099}" destId="{A1FE0FC0-059E-44D6-AAB3-92AD99B69941}" srcOrd="3" destOrd="0" presId="urn:microsoft.com/office/officeart/2005/8/layout/hierarchy2"/>
    <dgm:cxn modelId="{8CF6AA68-02F9-4A9E-9A77-2265D501D3BF}" type="presParOf" srcId="{A1FE0FC0-059E-44D6-AAB3-92AD99B69941}" destId="{EEB98743-DCFE-4B3C-A661-B2F8D15A8155}" srcOrd="0" destOrd="0" presId="urn:microsoft.com/office/officeart/2005/8/layout/hierarchy2"/>
    <dgm:cxn modelId="{B109560E-6B2A-4F91-A751-1C640B02869C}" type="presParOf" srcId="{A1FE0FC0-059E-44D6-AAB3-92AD99B69941}" destId="{3A8391AC-7BF6-4F78-B411-9BCB535B55DE}" srcOrd="1" destOrd="0" presId="urn:microsoft.com/office/officeart/2005/8/layout/hierarchy2"/>
    <dgm:cxn modelId="{3EE00441-4D57-4EF5-AD89-927983ECD2FF}" type="presParOf" srcId="{878FA06A-958D-4915-BAE4-1222F5E02099}" destId="{579B544C-3BA0-4539-9290-49AB434065D6}" srcOrd="4" destOrd="0" presId="urn:microsoft.com/office/officeart/2005/8/layout/hierarchy2"/>
    <dgm:cxn modelId="{5624EFF1-8121-492A-B5FB-709E4E477FC3}" type="presParOf" srcId="{579B544C-3BA0-4539-9290-49AB434065D6}" destId="{84E00FFC-DECD-4E69-A08A-038DFB5F0D40}" srcOrd="0" destOrd="0" presId="urn:microsoft.com/office/officeart/2005/8/layout/hierarchy2"/>
    <dgm:cxn modelId="{3965B703-50E1-43F0-8EE1-EFD6EDD3FFE1}" type="presParOf" srcId="{878FA06A-958D-4915-BAE4-1222F5E02099}" destId="{25E3EEBE-7354-4E65-8B1C-4D9056932EC0}" srcOrd="5" destOrd="0" presId="urn:microsoft.com/office/officeart/2005/8/layout/hierarchy2"/>
    <dgm:cxn modelId="{B0BD8961-4844-4F7A-B99B-029188D1786C}" type="presParOf" srcId="{25E3EEBE-7354-4E65-8B1C-4D9056932EC0}" destId="{3D961914-05E5-463F-B320-1E28F4E1B08B}" srcOrd="0" destOrd="0" presId="urn:microsoft.com/office/officeart/2005/8/layout/hierarchy2"/>
    <dgm:cxn modelId="{068EF15E-E725-4AED-AFA7-9BC57EEEACF2}" type="presParOf" srcId="{25E3EEBE-7354-4E65-8B1C-4D9056932EC0}" destId="{21BDE55A-730A-4278-9D96-299658D51D1B}" srcOrd="1" destOrd="0" presId="urn:microsoft.com/office/officeart/2005/8/layout/hierarchy2"/>
    <dgm:cxn modelId="{5CFFB00A-CE8A-4FEE-A662-7464B4130BAD}" type="presParOf" srcId="{7CFF1B7E-AA7E-4CC7-85D4-AC412E0BC565}" destId="{FA5DFBAC-C744-4859-85FD-AE937203247F}" srcOrd="1" destOrd="0" presId="urn:microsoft.com/office/officeart/2005/8/layout/hierarchy2"/>
    <dgm:cxn modelId="{6D27F8E6-61B4-4A2D-BC63-9C3D687A01A8}" type="presParOf" srcId="{FA5DFBAC-C744-4859-85FD-AE937203247F}" destId="{82C16534-80EE-4D0C-A820-ED186C4482FC}" srcOrd="0" destOrd="0" presId="urn:microsoft.com/office/officeart/2005/8/layout/hierarchy2"/>
    <dgm:cxn modelId="{78DA6ABC-559B-400F-A578-C4463450D090}" type="presParOf" srcId="{FA5DFBAC-C744-4859-85FD-AE937203247F}" destId="{FBC3994B-33EA-46E3-B9F5-B9BCD80476D2}" srcOrd="1" destOrd="0" presId="urn:microsoft.com/office/officeart/2005/8/layout/hierarchy2"/>
    <dgm:cxn modelId="{480C8BCF-355F-4C9B-A183-911E2A25F0F7}" type="presParOf" srcId="{7CFF1B7E-AA7E-4CC7-85D4-AC412E0BC565}" destId="{ECEAA387-88B6-4E12-A2D6-7E7E842F5C9F}" srcOrd="2" destOrd="0" presId="urn:microsoft.com/office/officeart/2005/8/layout/hierarchy2"/>
    <dgm:cxn modelId="{4AE7C595-890A-40A7-8B23-777DDC0AB118}" type="presParOf" srcId="{ECEAA387-88B6-4E12-A2D6-7E7E842F5C9F}" destId="{00CE6ABB-3BA3-40BE-BE74-63B437B14452}" srcOrd="0" destOrd="0" presId="urn:microsoft.com/office/officeart/2005/8/layout/hierarchy2"/>
    <dgm:cxn modelId="{A1978A5F-9E58-4B34-975B-E59A75CE5C94}" type="presParOf" srcId="{ECEAA387-88B6-4E12-A2D6-7E7E842F5C9F}" destId="{8CB11C11-764D-40ED-9998-4FEC9131587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E572F8-B3D9-4F9A-B5C5-127FD661EBD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9ACE7FF-E597-4ECF-88EC-B1F1EF2599EF}">
      <dgm:prSet/>
      <dgm:spPr/>
      <dgm:t>
        <a:bodyPr/>
        <a:lstStyle/>
        <a:p>
          <a:r>
            <a:rPr lang="en-US" b="1"/>
            <a:t>Name</a:t>
          </a:r>
          <a:endParaRPr lang="en-US"/>
        </a:p>
      </dgm:t>
    </dgm:pt>
    <dgm:pt modelId="{9852B23C-076E-4CF8-954D-7ED5F37C7579}" type="parTrans" cxnId="{451D70A4-1C8F-4315-82BF-16488EAD5272}">
      <dgm:prSet/>
      <dgm:spPr/>
      <dgm:t>
        <a:bodyPr/>
        <a:lstStyle/>
        <a:p>
          <a:endParaRPr lang="en-US"/>
        </a:p>
      </dgm:t>
    </dgm:pt>
    <dgm:pt modelId="{7F6986E9-0624-4A32-8C33-2803E5CC590D}" type="sibTrans" cxnId="{451D70A4-1C8F-4315-82BF-16488EAD5272}">
      <dgm:prSet/>
      <dgm:spPr/>
      <dgm:t>
        <a:bodyPr/>
        <a:lstStyle/>
        <a:p>
          <a:endParaRPr lang="en-US"/>
        </a:p>
      </dgm:t>
    </dgm:pt>
    <dgm:pt modelId="{17CD447A-1F0E-433E-B1E0-F2E3BF35C79A}">
      <dgm:prSet/>
      <dgm:spPr/>
      <dgm:t>
        <a:bodyPr/>
        <a:lstStyle/>
        <a:p>
          <a:r>
            <a:rPr lang="en-US" b="1"/>
            <a:t>Is this your first community survey?</a:t>
          </a:r>
          <a:endParaRPr lang="en-US"/>
        </a:p>
      </dgm:t>
    </dgm:pt>
    <dgm:pt modelId="{1A9D9FDD-FF7A-49C8-8AED-606BC907EF4D}" type="parTrans" cxnId="{47D9A183-EFC9-4A12-AB6C-A8A03A62FAA9}">
      <dgm:prSet/>
      <dgm:spPr/>
      <dgm:t>
        <a:bodyPr/>
        <a:lstStyle/>
        <a:p>
          <a:endParaRPr lang="en-US"/>
        </a:p>
      </dgm:t>
    </dgm:pt>
    <dgm:pt modelId="{134E4CB1-7248-44F1-8A54-3E11DC85AF8E}" type="sibTrans" cxnId="{47D9A183-EFC9-4A12-AB6C-A8A03A62FAA9}">
      <dgm:prSet/>
      <dgm:spPr/>
      <dgm:t>
        <a:bodyPr/>
        <a:lstStyle/>
        <a:p>
          <a:endParaRPr lang="en-US"/>
        </a:p>
      </dgm:t>
    </dgm:pt>
    <dgm:pt modelId="{6EFE5B38-AAC1-4625-AA4A-83489307669F}" type="pres">
      <dgm:prSet presAssocID="{73E572F8-B3D9-4F9A-B5C5-127FD661EBDB}" presName="vert0" presStyleCnt="0">
        <dgm:presLayoutVars>
          <dgm:dir/>
          <dgm:animOne val="branch"/>
          <dgm:animLvl val="lvl"/>
        </dgm:presLayoutVars>
      </dgm:prSet>
      <dgm:spPr/>
    </dgm:pt>
    <dgm:pt modelId="{EF3F70F5-5C76-4ED1-BBD1-5E0D804992CE}" type="pres">
      <dgm:prSet presAssocID="{A9ACE7FF-E597-4ECF-88EC-B1F1EF2599EF}" presName="thickLine" presStyleLbl="alignNode1" presStyleIdx="0" presStyleCnt="2"/>
      <dgm:spPr/>
    </dgm:pt>
    <dgm:pt modelId="{1A063660-FC7C-47AD-A256-6EE40644F644}" type="pres">
      <dgm:prSet presAssocID="{A9ACE7FF-E597-4ECF-88EC-B1F1EF2599EF}" presName="horz1" presStyleCnt="0"/>
      <dgm:spPr/>
    </dgm:pt>
    <dgm:pt modelId="{BEA90604-E8FB-49FC-8EA7-826946FC2594}" type="pres">
      <dgm:prSet presAssocID="{A9ACE7FF-E597-4ECF-88EC-B1F1EF2599EF}" presName="tx1" presStyleLbl="revTx" presStyleIdx="0" presStyleCnt="2"/>
      <dgm:spPr/>
    </dgm:pt>
    <dgm:pt modelId="{430B455C-8959-416C-8FCF-B9EB3B365BA4}" type="pres">
      <dgm:prSet presAssocID="{A9ACE7FF-E597-4ECF-88EC-B1F1EF2599EF}" presName="vert1" presStyleCnt="0"/>
      <dgm:spPr/>
    </dgm:pt>
    <dgm:pt modelId="{1CC3263E-AA29-4FD5-92AA-B5EDD2751102}" type="pres">
      <dgm:prSet presAssocID="{17CD447A-1F0E-433E-B1E0-F2E3BF35C79A}" presName="thickLine" presStyleLbl="alignNode1" presStyleIdx="1" presStyleCnt="2"/>
      <dgm:spPr/>
    </dgm:pt>
    <dgm:pt modelId="{C93E3D99-605B-49F3-B2D5-16473630A331}" type="pres">
      <dgm:prSet presAssocID="{17CD447A-1F0E-433E-B1E0-F2E3BF35C79A}" presName="horz1" presStyleCnt="0"/>
      <dgm:spPr/>
    </dgm:pt>
    <dgm:pt modelId="{266AE211-47C8-448B-9F5E-C68C06D32B80}" type="pres">
      <dgm:prSet presAssocID="{17CD447A-1F0E-433E-B1E0-F2E3BF35C79A}" presName="tx1" presStyleLbl="revTx" presStyleIdx="1" presStyleCnt="2"/>
      <dgm:spPr/>
    </dgm:pt>
    <dgm:pt modelId="{2AEAB705-0E7D-4773-92EA-BDF1120E0E35}" type="pres">
      <dgm:prSet presAssocID="{17CD447A-1F0E-433E-B1E0-F2E3BF35C79A}" presName="vert1" presStyleCnt="0"/>
      <dgm:spPr/>
    </dgm:pt>
  </dgm:ptLst>
  <dgm:cxnLst>
    <dgm:cxn modelId="{83F6E161-6A35-47F7-9F70-4ACF827A0F0F}" type="presOf" srcId="{17CD447A-1F0E-433E-B1E0-F2E3BF35C79A}" destId="{266AE211-47C8-448B-9F5E-C68C06D32B80}" srcOrd="0" destOrd="0" presId="urn:microsoft.com/office/officeart/2008/layout/LinedList"/>
    <dgm:cxn modelId="{5BC14B4F-BF67-41CC-8133-0A8DF7100AFE}" type="presOf" srcId="{73E572F8-B3D9-4F9A-B5C5-127FD661EBDB}" destId="{6EFE5B38-AAC1-4625-AA4A-83489307669F}" srcOrd="0" destOrd="0" presId="urn:microsoft.com/office/officeart/2008/layout/LinedList"/>
    <dgm:cxn modelId="{47D9A183-EFC9-4A12-AB6C-A8A03A62FAA9}" srcId="{73E572F8-B3D9-4F9A-B5C5-127FD661EBDB}" destId="{17CD447A-1F0E-433E-B1E0-F2E3BF35C79A}" srcOrd="1" destOrd="0" parTransId="{1A9D9FDD-FF7A-49C8-8AED-606BC907EF4D}" sibTransId="{134E4CB1-7248-44F1-8A54-3E11DC85AF8E}"/>
    <dgm:cxn modelId="{451D70A4-1C8F-4315-82BF-16488EAD5272}" srcId="{73E572F8-B3D9-4F9A-B5C5-127FD661EBDB}" destId="{A9ACE7FF-E597-4ECF-88EC-B1F1EF2599EF}" srcOrd="0" destOrd="0" parTransId="{9852B23C-076E-4CF8-954D-7ED5F37C7579}" sibTransId="{7F6986E9-0624-4A32-8C33-2803E5CC590D}"/>
    <dgm:cxn modelId="{5349D3E4-FCA5-460C-AD0F-A1F03DC179F1}" type="presOf" srcId="{A9ACE7FF-E597-4ECF-88EC-B1F1EF2599EF}" destId="{BEA90604-E8FB-49FC-8EA7-826946FC2594}" srcOrd="0" destOrd="0" presId="urn:microsoft.com/office/officeart/2008/layout/LinedList"/>
    <dgm:cxn modelId="{1D08F4E9-DC86-4F44-B069-2A29445946DD}" type="presParOf" srcId="{6EFE5B38-AAC1-4625-AA4A-83489307669F}" destId="{EF3F70F5-5C76-4ED1-BBD1-5E0D804992CE}" srcOrd="0" destOrd="0" presId="urn:microsoft.com/office/officeart/2008/layout/LinedList"/>
    <dgm:cxn modelId="{1F18802D-C846-4DBF-9EC3-7DE5D53D2D89}" type="presParOf" srcId="{6EFE5B38-AAC1-4625-AA4A-83489307669F}" destId="{1A063660-FC7C-47AD-A256-6EE40644F644}" srcOrd="1" destOrd="0" presId="urn:microsoft.com/office/officeart/2008/layout/LinedList"/>
    <dgm:cxn modelId="{8C60915F-C8BC-4E8E-91E7-098F8EA32C71}" type="presParOf" srcId="{1A063660-FC7C-47AD-A256-6EE40644F644}" destId="{BEA90604-E8FB-49FC-8EA7-826946FC2594}" srcOrd="0" destOrd="0" presId="urn:microsoft.com/office/officeart/2008/layout/LinedList"/>
    <dgm:cxn modelId="{E2EE7EC8-87CF-41B9-8396-8F1616B499C8}" type="presParOf" srcId="{1A063660-FC7C-47AD-A256-6EE40644F644}" destId="{430B455C-8959-416C-8FCF-B9EB3B365BA4}" srcOrd="1" destOrd="0" presId="urn:microsoft.com/office/officeart/2008/layout/LinedList"/>
    <dgm:cxn modelId="{6A1A1DAD-2B9B-42C4-9988-C17B9731D73D}" type="presParOf" srcId="{6EFE5B38-AAC1-4625-AA4A-83489307669F}" destId="{1CC3263E-AA29-4FD5-92AA-B5EDD2751102}" srcOrd="2" destOrd="0" presId="urn:microsoft.com/office/officeart/2008/layout/LinedList"/>
    <dgm:cxn modelId="{48487DE9-1252-47AA-99C4-80A15689AA60}" type="presParOf" srcId="{6EFE5B38-AAC1-4625-AA4A-83489307669F}" destId="{C93E3D99-605B-49F3-B2D5-16473630A331}" srcOrd="3" destOrd="0" presId="urn:microsoft.com/office/officeart/2008/layout/LinedList"/>
    <dgm:cxn modelId="{418E5CC8-AD42-4504-B4A4-2451B0A86C38}" type="presParOf" srcId="{C93E3D99-605B-49F3-B2D5-16473630A331}" destId="{266AE211-47C8-448B-9F5E-C68C06D32B80}" srcOrd="0" destOrd="0" presId="urn:microsoft.com/office/officeart/2008/layout/LinedList"/>
    <dgm:cxn modelId="{B5EEF10F-D81B-400A-B5C9-E0CAA82D9BAB}" type="presParOf" srcId="{C93E3D99-605B-49F3-B2D5-16473630A331}" destId="{2AEAB705-0E7D-4773-92EA-BDF1120E0E3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37DBC4-D13F-42B4-B765-A70DE15119C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3FFCD3-553F-4E3E-A438-9DA962AD55A1}">
      <dgm:prSet/>
      <dgm:spPr>
        <a:solidFill>
          <a:srgbClr val="005984"/>
        </a:solidFill>
      </dgm:spPr>
      <dgm:t>
        <a:bodyPr/>
        <a:lstStyle/>
        <a:p>
          <a:r>
            <a:rPr lang="en-US" b="1" dirty="0"/>
            <a:t>ONE</a:t>
          </a:r>
          <a:r>
            <a:rPr lang="en-US" dirty="0"/>
            <a:t> type of RNA</a:t>
          </a:r>
        </a:p>
      </dgm:t>
    </dgm:pt>
    <dgm:pt modelId="{D17E0ACB-A0C5-44B7-AF7F-425D55FD09F9}" type="parTrans" cxnId="{E85B285F-9D3D-492E-A4A6-228490D4E44A}">
      <dgm:prSet/>
      <dgm:spPr/>
      <dgm:t>
        <a:bodyPr/>
        <a:lstStyle/>
        <a:p>
          <a:endParaRPr lang="en-US"/>
        </a:p>
      </dgm:t>
    </dgm:pt>
    <dgm:pt modelId="{FE9D5C1F-F923-48B1-8BE4-57D8ABB18B6F}" type="sibTrans" cxnId="{E85B285F-9D3D-492E-A4A6-228490D4E44A}">
      <dgm:prSet/>
      <dgm:spPr/>
      <dgm:t>
        <a:bodyPr/>
        <a:lstStyle/>
        <a:p>
          <a:endParaRPr lang="en-US"/>
        </a:p>
      </dgm:t>
    </dgm:pt>
    <dgm:pt modelId="{A0FE6ABA-631B-415D-BB07-6171B50BC13E}">
      <dgm:prSet/>
      <dgm:spPr>
        <a:solidFill>
          <a:srgbClr val="005984"/>
        </a:solidFill>
      </dgm:spPr>
      <dgm:t>
        <a:bodyPr/>
        <a:lstStyle/>
        <a:p>
          <a:r>
            <a:rPr lang="en-US" dirty="0"/>
            <a:t>Provides </a:t>
          </a:r>
          <a:r>
            <a:rPr lang="en-US" b="1" i="1" dirty="0"/>
            <a:t>household-based</a:t>
          </a:r>
          <a:r>
            <a:rPr lang="en-US" dirty="0"/>
            <a:t> information about a community, quickly and at low-cost</a:t>
          </a:r>
        </a:p>
      </dgm:t>
    </dgm:pt>
    <dgm:pt modelId="{3F68DE9E-FAC4-4435-A47E-3E1530EF3912}" type="parTrans" cxnId="{ACA11F6B-1BE0-414D-8356-122C4FFE397C}">
      <dgm:prSet/>
      <dgm:spPr/>
      <dgm:t>
        <a:bodyPr/>
        <a:lstStyle/>
        <a:p>
          <a:endParaRPr lang="en-US"/>
        </a:p>
      </dgm:t>
    </dgm:pt>
    <dgm:pt modelId="{CF2AFEF2-2EDA-4211-8FAD-7645FFE085C1}" type="sibTrans" cxnId="{ACA11F6B-1BE0-414D-8356-122C4FFE397C}">
      <dgm:prSet/>
      <dgm:spPr/>
      <dgm:t>
        <a:bodyPr/>
        <a:lstStyle/>
        <a:p>
          <a:endParaRPr lang="en-US"/>
        </a:p>
      </dgm:t>
    </dgm:pt>
    <dgm:pt modelId="{C371BC3D-3E38-4A1B-B197-745328CDC2A4}">
      <dgm:prSet/>
      <dgm:spPr>
        <a:solidFill>
          <a:srgbClr val="005984"/>
        </a:solidFill>
      </dgm:spPr>
      <dgm:t>
        <a:bodyPr/>
        <a:lstStyle/>
        <a:p>
          <a:r>
            <a:rPr lang="en-US" dirty="0"/>
            <a:t>Used in </a:t>
          </a:r>
          <a:r>
            <a:rPr lang="en-US" b="1" dirty="0"/>
            <a:t>both disaster </a:t>
          </a:r>
          <a:r>
            <a:rPr lang="en-US" dirty="0"/>
            <a:t>and </a:t>
          </a:r>
          <a:r>
            <a:rPr lang="en-US" b="1" dirty="0"/>
            <a:t>non-disaster</a:t>
          </a:r>
          <a:r>
            <a:rPr lang="en-US" dirty="0"/>
            <a:t> settings</a:t>
          </a:r>
        </a:p>
      </dgm:t>
    </dgm:pt>
    <dgm:pt modelId="{0ED395FC-2854-4F5C-9ACF-E31F1659EC03}" type="parTrans" cxnId="{0ACB08D7-7748-46DE-8686-F00C81A3D965}">
      <dgm:prSet/>
      <dgm:spPr/>
      <dgm:t>
        <a:bodyPr/>
        <a:lstStyle/>
        <a:p>
          <a:endParaRPr lang="en-US"/>
        </a:p>
      </dgm:t>
    </dgm:pt>
    <dgm:pt modelId="{71E83959-69AF-4505-B0D9-97A310AED272}" type="sibTrans" cxnId="{0ACB08D7-7748-46DE-8686-F00C81A3D965}">
      <dgm:prSet/>
      <dgm:spPr/>
      <dgm:t>
        <a:bodyPr/>
        <a:lstStyle/>
        <a:p>
          <a:endParaRPr lang="en-US"/>
        </a:p>
      </dgm:t>
    </dgm:pt>
    <dgm:pt modelId="{1096E1A1-6BD3-4291-9154-25837B75C58B}">
      <dgm:prSet/>
      <dgm:spPr>
        <a:solidFill>
          <a:srgbClr val="005984"/>
        </a:solidFill>
      </dgm:spPr>
      <dgm:t>
        <a:bodyPr/>
        <a:lstStyle/>
        <a:p>
          <a:r>
            <a:rPr lang="en-US" dirty="0"/>
            <a:t>Quick, reliable public health and basic needs data to </a:t>
          </a:r>
          <a:r>
            <a:rPr lang="en-US" b="1" dirty="0"/>
            <a:t>inform decision-makers</a:t>
          </a:r>
        </a:p>
      </dgm:t>
    </dgm:pt>
    <dgm:pt modelId="{A0509A0B-674E-46F5-B9FD-98F03A3011F4}" type="parTrans" cxnId="{ACBDA3D8-1B95-4260-8340-9C28EC7EAD00}">
      <dgm:prSet/>
      <dgm:spPr/>
      <dgm:t>
        <a:bodyPr/>
        <a:lstStyle/>
        <a:p>
          <a:endParaRPr lang="en-US"/>
        </a:p>
      </dgm:t>
    </dgm:pt>
    <dgm:pt modelId="{2D63E664-7C41-40EF-B61C-C1A684120817}" type="sibTrans" cxnId="{ACBDA3D8-1B95-4260-8340-9C28EC7EAD00}">
      <dgm:prSet/>
      <dgm:spPr/>
      <dgm:t>
        <a:bodyPr/>
        <a:lstStyle/>
        <a:p>
          <a:endParaRPr lang="en-US"/>
        </a:p>
      </dgm:t>
    </dgm:pt>
    <dgm:pt modelId="{EE2DC78C-5DF7-4D93-A936-7D601C25C4DC}">
      <dgm:prSet/>
      <dgm:spPr>
        <a:solidFill>
          <a:srgbClr val="005984"/>
        </a:solidFill>
      </dgm:spPr>
      <dgm:t>
        <a:bodyPr/>
        <a:lstStyle/>
        <a:p>
          <a:r>
            <a:rPr lang="en-US" dirty="0"/>
            <a:t>Is </a:t>
          </a:r>
          <a:r>
            <a:rPr lang="en-US" b="1" dirty="0"/>
            <a:t>generalizable, flexible</a:t>
          </a:r>
          <a:r>
            <a:rPr lang="en-US" dirty="0"/>
            <a:t>, and uses </a:t>
          </a:r>
          <a:r>
            <a:rPr lang="en-US" b="1" dirty="0"/>
            <a:t>simple</a:t>
          </a:r>
          <a:r>
            <a:rPr lang="en-US" dirty="0"/>
            <a:t> reporting format</a:t>
          </a:r>
        </a:p>
      </dgm:t>
    </dgm:pt>
    <dgm:pt modelId="{920411FC-8936-4A9D-8127-0A85A829539F}" type="parTrans" cxnId="{9043082C-3523-466D-9A69-1BD5E6480AF1}">
      <dgm:prSet/>
      <dgm:spPr/>
      <dgm:t>
        <a:bodyPr/>
        <a:lstStyle/>
        <a:p>
          <a:endParaRPr lang="en-US"/>
        </a:p>
      </dgm:t>
    </dgm:pt>
    <dgm:pt modelId="{24C634F2-3F7C-46F6-B16E-3EB7BAB6DFFC}" type="sibTrans" cxnId="{9043082C-3523-466D-9A69-1BD5E6480AF1}">
      <dgm:prSet/>
      <dgm:spPr/>
      <dgm:t>
        <a:bodyPr/>
        <a:lstStyle/>
        <a:p>
          <a:endParaRPr lang="en-US"/>
        </a:p>
      </dgm:t>
    </dgm:pt>
    <dgm:pt modelId="{968483B4-9DE2-4CC7-96E6-EE56D5242E6E}">
      <dgm:prSet/>
      <dgm:spPr>
        <a:solidFill>
          <a:srgbClr val="005984"/>
        </a:solidFill>
      </dgm:spPr>
      <dgm:t>
        <a:bodyPr/>
        <a:lstStyle/>
        <a:p>
          <a:r>
            <a:rPr lang="en-US" b="1" dirty="0"/>
            <a:t>Cluster sample </a:t>
          </a:r>
          <a:r>
            <a:rPr lang="en-US" dirty="0"/>
            <a:t>methodology – two stage (30x7) design </a:t>
          </a:r>
        </a:p>
      </dgm:t>
    </dgm:pt>
    <dgm:pt modelId="{30B7C79F-B7E2-4359-9EF9-BD5EBB9062E9}" type="parTrans" cxnId="{B98C27C5-E8BF-4295-B122-E214DE41D20C}">
      <dgm:prSet/>
      <dgm:spPr/>
      <dgm:t>
        <a:bodyPr/>
        <a:lstStyle/>
        <a:p>
          <a:endParaRPr lang="en-US"/>
        </a:p>
      </dgm:t>
    </dgm:pt>
    <dgm:pt modelId="{1D597877-49F7-4EAD-A9A9-159931DC1B38}" type="sibTrans" cxnId="{B98C27C5-E8BF-4295-B122-E214DE41D20C}">
      <dgm:prSet/>
      <dgm:spPr/>
      <dgm:t>
        <a:bodyPr/>
        <a:lstStyle/>
        <a:p>
          <a:endParaRPr lang="en-US"/>
        </a:p>
      </dgm:t>
    </dgm:pt>
    <dgm:pt modelId="{A096980C-34B4-4F43-B0E5-FDE4191D7670}">
      <dgm:prSet/>
      <dgm:spPr>
        <a:solidFill>
          <a:srgbClr val="005984"/>
        </a:solidFill>
      </dgm:spPr>
      <dgm:t>
        <a:bodyPr/>
        <a:lstStyle/>
        <a:p>
          <a:r>
            <a:rPr lang="en-US" dirty="0"/>
            <a:t>Results are descriptive of the </a:t>
          </a:r>
          <a:r>
            <a:rPr lang="en-US" b="1" dirty="0"/>
            <a:t>entire sampling area</a:t>
          </a:r>
        </a:p>
      </dgm:t>
    </dgm:pt>
    <dgm:pt modelId="{730B5C76-16EA-44BC-9632-23023B41FA5F}" type="parTrans" cxnId="{6BACB1FD-AB55-410F-AAE1-A537FAF6F82C}">
      <dgm:prSet/>
      <dgm:spPr/>
      <dgm:t>
        <a:bodyPr/>
        <a:lstStyle/>
        <a:p>
          <a:endParaRPr lang="en-US"/>
        </a:p>
      </dgm:t>
    </dgm:pt>
    <dgm:pt modelId="{98223D9C-4A2F-4B90-89E1-74927893F862}" type="sibTrans" cxnId="{6BACB1FD-AB55-410F-AAE1-A537FAF6F82C}">
      <dgm:prSet/>
      <dgm:spPr/>
      <dgm:t>
        <a:bodyPr/>
        <a:lstStyle/>
        <a:p>
          <a:endParaRPr lang="en-US"/>
        </a:p>
      </dgm:t>
    </dgm:pt>
    <dgm:pt modelId="{62FD6525-E97C-D24E-95B0-516E69F2F19C}" type="pres">
      <dgm:prSet presAssocID="{5A37DBC4-D13F-42B4-B765-A70DE15119C3}" presName="diagram" presStyleCnt="0">
        <dgm:presLayoutVars>
          <dgm:dir/>
          <dgm:resizeHandles val="exact"/>
        </dgm:presLayoutVars>
      </dgm:prSet>
      <dgm:spPr/>
    </dgm:pt>
    <dgm:pt modelId="{A73EFFE8-9121-3742-BF1F-2D2267A4660E}" type="pres">
      <dgm:prSet presAssocID="{AA3FFCD3-553F-4E3E-A438-9DA962AD55A1}" presName="node" presStyleLbl="node1" presStyleIdx="0" presStyleCnt="7">
        <dgm:presLayoutVars>
          <dgm:bulletEnabled val="1"/>
        </dgm:presLayoutVars>
      </dgm:prSet>
      <dgm:spPr/>
    </dgm:pt>
    <dgm:pt modelId="{380ED5F0-7904-F34A-8BA3-7F3003D9BF63}" type="pres">
      <dgm:prSet presAssocID="{FE9D5C1F-F923-48B1-8BE4-57D8ABB18B6F}" presName="sibTrans" presStyleCnt="0"/>
      <dgm:spPr/>
    </dgm:pt>
    <dgm:pt modelId="{FC06215B-70BE-B249-81F4-5CD71BAF0364}" type="pres">
      <dgm:prSet presAssocID="{A0FE6ABA-631B-415D-BB07-6171B50BC13E}" presName="node" presStyleLbl="node1" presStyleIdx="1" presStyleCnt="7">
        <dgm:presLayoutVars>
          <dgm:bulletEnabled val="1"/>
        </dgm:presLayoutVars>
      </dgm:prSet>
      <dgm:spPr/>
    </dgm:pt>
    <dgm:pt modelId="{9DC7D215-D382-BB4C-AAC9-2C0C859E1055}" type="pres">
      <dgm:prSet presAssocID="{CF2AFEF2-2EDA-4211-8FAD-7645FFE085C1}" presName="sibTrans" presStyleCnt="0"/>
      <dgm:spPr/>
    </dgm:pt>
    <dgm:pt modelId="{AB4F8D06-1D96-7B4F-AE4C-48B48E36DB8F}" type="pres">
      <dgm:prSet presAssocID="{C371BC3D-3E38-4A1B-B197-745328CDC2A4}" presName="node" presStyleLbl="node1" presStyleIdx="2" presStyleCnt="7">
        <dgm:presLayoutVars>
          <dgm:bulletEnabled val="1"/>
        </dgm:presLayoutVars>
      </dgm:prSet>
      <dgm:spPr/>
    </dgm:pt>
    <dgm:pt modelId="{B4AF5786-71D3-A249-95CA-FC17F88B3D3C}" type="pres">
      <dgm:prSet presAssocID="{71E83959-69AF-4505-B0D9-97A310AED272}" presName="sibTrans" presStyleCnt="0"/>
      <dgm:spPr/>
    </dgm:pt>
    <dgm:pt modelId="{8BDE8FCA-77F5-1E4D-962B-75CACB947D13}" type="pres">
      <dgm:prSet presAssocID="{1096E1A1-6BD3-4291-9154-25837B75C58B}" presName="node" presStyleLbl="node1" presStyleIdx="3" presStyleCnt="7">
        <dgm:presLayoutVars>
          <dgm:bulletEnabled val="1"/>
        </dgm:presLayoutVars>
      </dgm:prSet>
      <dgm:spPr/>
    </dgm:pt>
    <dgm:pt modelId="{207B2FD8-9FB5-594B-9F99-7111EC31524E}" type="pres">
      <dgm:prSet presAssocID="{2D63E664-7C41-40EF-B61C-C1A684120817}" presName="sibTrans" presStyleCnt="0"/>
      <dgm:spPr/>
    </dgm:pt>
    <dgm:pt modelId="{016C7718-7821-BB42-86DC-9B4AFEF9BF26}" type="pres">
      <dgm:prSet presAssocID="{EE2DC78C-5DF7-4D93-A936-7D601C25C4DC}" presName="node" presStyleLbl="node1" presStyleIdx="4" presStyleCnt="7">
        <dgm:presLayoutVars>
          <dgm:bulletEnabled val="1"/>
        </dgm:presLayoutVars>
      </dgm:prSet>
      <dgm:spPr/>
    </dgm:pt>
    <dgm:pt modelId="{C229363F-8A56-0E49-A937-428A1F552A5A}" type="pres">
      <dgm:prSet presAssocID="{24C634F2-3F7C-46F6-B16E-3EB7BAB6DFFC}" presName="sibTrans" presStyleCnt="0"/>
      <dgm:spPr/>
    </dgm:pt>
    <dgm:pt modelId="{4DCADBF3-43B7-244C-84F4-4626DD870E26}" type="pres">
      <dgm:prSet presAssocID="{968483B4-9DE2-4CC7-96E6-EE56D5242E6E}" presName="node" presStyleLbl="node1" presStyleIdx="5" presStyleCnt="7">
        <dgm:presLayoutVars>
          <dgm:bulletEnabled val="1"/>
        </dgm:presLayoutVars>
      </dgm:prSet>
      <dgm:spPr/>
    </dgm:pt>
    <dgm:pt modelId="{1014DD55-5A95-054F-87E7-EDCCDB4CDA62}" type="pres">
      <dgm:prSet presAssocID="{1D597877-49F7-4EAD-A9A9-159931DC1B38}" presName="sibTrans" presStyleCnt="0"/>
      <dgm:spPr/>
    </dgm:pt>
    <dgm:pt modelId="{FFBBEF3C-6F79-224C-8722-2DEC98F370DA}" type="pres">
      <dgm:prSet presAssocID="{A096980C-34B4-4F43-B0E5-FDE4191D7670}" presName="node" presStyleLbl="node1" presStyleIdx="6" presStyleCnt="7" custScaleX="108984">
        <dgm:presLayoutVars>
          <dgm:bulletEnabled val="1"/>
        </dgm:presLayoutVars>
      </dgm:prSet>
      <dgm:spPr/>
    </dgm:pt>
  </dgm:ptLst>
  <dgm:cxnLst>
    <dgm:cxn modelId="{BE8F6B0F-6864-C543-8DDF-E1A42A08F16C}" type="presOf" srcId="{AA3FFCD3-553F-4E3E-A438-9DA962AD55A1}" destId="{A73EFFE8-9121-3742-BF1F-2D2267A4660E}" srcOrd="0" destOrd="0" presId="urn:microsoft.com/office/officeart/2005/8/layout/default"/>
    <dgm:cxn modelId="{E5C68F24-DA95-2C42-949F-02D129A85730}" type="presOf" srcId="{5A37DBC4-D13F-42B4-B765-A70DE15119C3}" destId="{62FD6525-E97C-D24E-95B0-516E69F2F19C}" srcOrd="0" destOrd="0" presId="urn:microsoft.com/office/officeart/2005/8/layout/default"/>
    <dgm:cxn modelId="{9043082C-3523-466D-9A69-1BD5E6480AF1}" srcId="{5A37DBC4-D13F-42B4-B765-A70DE15119C3}" destId="{EE2DC78C-5DF7-4D93-A936-7D601C25C4DC}" srcOrd="4" destOrd="0" parTransId="{920411FC-8936-4A9D-8127-0A85A829539F}" sibTransId="{24C634F2-3F7C-46F6-B16E-3EB7BAB6DFFC}"/>
    <dgm:cxn modelId="{E85B285F-9D3D-492E-A4A6-228490D4E44A}" srcId="{5A37DBC4-D13F-42B4-B765-A70DE15119C3}" destId="{AA3FFCD3-553F-4E3E-A438-9DA962AD55A1}" srcOrd="0" destOrd="0" parTransId="{D17E0ACB-A0C5-44B7-AF7F-425D55FD09F9}" sibTransId="{FE9D5C1F-F923-48B1-8BE4-57D8ABB18B6F}"/>
    <dgm:cxn modelId="{651EBD5F-3D94-CA4D-8EF7-23A560627812}" type="presOf" srcId="{1096E1A1-6BD3-4291-9154-25837B75C58B}" destId="{8BDE8FCA-77F5-1E4D-962B-75CACB947D13}" srcOrd="0" destOrd="0" presId="urn:microsoft.com/office/officeart/2005/8/layout/default"/>
    <dgm:cxn modelId="{F37F2D6A-E0DB-D641-BBF1-FEEA33A885DC}" type="presOf" srcId="{968483B4-9DE2-4CC7-96E6-EE56D5242E6E}" destId="{4DCADBF3-43B7-244C-84F4-4626DD870E26}" srcOrd="0" destOrd="0" presId="urn:microsoft.com/office/officeart/2005/8/layout/default"/>
    <dgm:cxn modelId="{ACA11F6B-1BE0-414D-8356-122C4FFE397C}" srcId="{5A37DBC4-D13F-42B4-B765-A70DE15119C3}" destId="{A0FE6ABA-631B-415D-BB07-6171B50BC13E}" srcOrd="1" destOrd="0" parTransId="{3F68DE9E-FAC4-4435-A47E-3E1530EF3912}" sibTransId="{CF2AFEF2-2EDA-4211-8FAD-7645FFE085C1}"/>
    <dgm:cxn modelId="{346A326B-DAB0-3540-8ADE-0FB3896B1E13}" type="presOf" srcId="{A0FE6ABA-631B-415D-BB07-6171B50BC13E}" destId="{FC06215B-70BE-B249-81F4-5CD71BAF0364}" srcOrd="0" destOrd="0" presId="urn:microsoft.com/office/officeart/2005/8/layout/default"/>
    <dgm:cxn modelId="{C9F9A44E-E8EE-C545-B546-8BEEBD10C167}" type="presOf" srcId="{A096980C-34B4-4F43-B0E5-FDE4191D7670}" destId="{FFBBEF3C-6F79-224C-8722-2DEC98F370DA}" srcOrd="0" destOrd="0" presId="urn:microsoft.com/office/officeart/2005/8/layout/default"/>
    <dgm:cxn modelId="{60801DA7-7DD6-724D-A4E8-562146C0E571}" type="presOf" srcId="{C371BC3D-3E38-4A1B-B197-745328CDC2A4}" destId="{AB4F8D06-1D96-7B4F-AE4C-48B48E36DB8F}" srcOrd="0" destOrd="0" presId="urn:microsoft.com/office/officeart/2005/8/layout/default"/>
    <dgm:cxn modelId="{B98C27C5-E8BF-4295-B122-E214DE41D20C}" srcId="{5A37DBC4-D13F-42B4-B765-A70DE15119C3}" destId="{968483B4-9DE2-4CC7-96E6-EE56D5242E6E}" srcOrd="5" destOrd="0" parTransId="{30B7C79F-B7E2-4359-9EF9-BD5EBB9062E9}" sibTransId="{1D597877-49F7-4EAD-A9A9-159931DC1B38}"/>
    <dgm:cxn modelId="{0ACB08D7-7748-46DE-8686-F00C81A3D965}" srcId="{5A37DBC4-D13F-42B4-B765-A70DE15119C3}" destId="{C371BC3D-3E38-4A1B-B197-745328CDC2A4}" srcOrd="2" destOrd="0" parTransId="{0ED395FC-2854-4F5C-9ACF-E31F1659EC03}" sibTransId="{71E83959-69AF-4505-B0D9-97A310AED272}"/>
    <dgm:cxn modelId="{ACBDA3D8-1B95-4260-8340-9C28EC7EAD00}" srcId="{5A37DBC4-D13F-42B4-B765-A70DE15119C3}" destId="{1096E1A1-6BD3-4291-9154-25837B75C58B}" srcOrd="3" destOrd="0" parTransId="{A0509A0B-674E-46F5-B9FD-98F03A3011F4}" sibTransId="{2D63E664-7C41-40EF-B61C-C1A684120817}"/>
    <dgm:cxn modelId="{2E677FF8-D0C5-7342-A909-BEBF281B9D69}" type="presOf" srcId="{EE2DC78C-5DF7-4D93-A936-7D601C25C4DC}" destId="{016C7718-7821-BB42-86DC-9B4AFEF9BF26}" srcOrd="0" destOrd="0" presId="urn:microsoft.com/office/officeart/2005/8/layout/default"/>
    <dgm:cxn modelId="{6BACB1FD-AB55-410F-AAE1-A537FAF6F82C}" srcId="{5A37DBC4-D13F-42B4-B765-A70DE15119C3}" destId="{A096980C-34B4-4F43-B0E5-FDE4191D7670}" srcOrd="6" destOrd="0" parTransId="{730B5C76-16EA-44BC-9632-23023B41FA5F}" sibTransId="{98223D9C-4A2F-4B90-89E1-74927893F862}"/>
    <dgm:cxn modelId="{4A51A0FE-F945-7A46-993E-86EF7C32E3E4}" type="presParOf" srcId="{62FD6525-E97C-D24E-95B0-516E69F2F19C}" destId="{A73EFFE8-9121-3742-BF1F-2D2267A4660E}" srcOrd="0" destOrd="0" presId="urn:microsoft.com/office/officeart/2005/8/layout/default"/>
    <dgm:cxn modelId="{6B9CCDA2-3C16-8645-B1DD-DC156D4CDF19}" type="presParOf" srcId="{62FD6525-E97C-D24E-95B0-516E69F2F19C}" destId="{380ED5F0-7904-F34A-8BA3-7F3003D9BF63}" srcOrd="1" destOrd="0" presId="urn:microsoft.com/office/officeart/2005/8/layout/default"/>
    <dgm:cxn modelId="{623F2D34-916D-7B44-AD5F-35CC0308FD27}" type="presParOf" srcId="{62FD6525-E97C-D24E-95B0-516E69F2F19C}" destId="{FC06215B-70BE-B249-81F4-5CD71BAF0364}" srcOrd="2" destOrd="0" presId="urn:microsoft.com/office/officeart/2005/8/layout/default"/>
    <dgm:cxn modelId="{AAB5B771-84DC-394D-862E-7FD18D904768}" type="presParOf" srcId="{62FD6525-E97C-D24E-95B0-516E69F2F19C}" destId="{9DC7D215-D382-BB4C-AAC9-2C0C859E1055}" srcOrd="3" destOrd="0" presId="urn:microsoft.com/office/officeart/2005/8/layout/default"/>
    <dgm:cxn modelId="{C73A943B-B2B3-C349-A7F6-1E8A9AB7B1CB}" type="presParOf" srcId="{62FD6525-E97C-D24E-95B0-516E69F2F19C}" destId="{AB4F8D06-1D96-7B4F-AE4C-48B48E36DB8F}" srcOrd="4" destOrd="0" presId="urn:microsoft.com/office/officeart/2005/8/layout/default"/>
    <dgm:cxn modelId="{70C46877-DFBF-B84A-9F8D-7974F169D679}" type="presParOf" srcId="{62FD6525-E97C-D24E-95B0-516E69F2F19C}" destId="{B4AF5786-71D3-A249-95CA-FC17F88B3D3C}" srcOrd="5" destOrd="0" presId="urn:microsoft.com/office/officeart/2005/8/layout/default"/>
    <dgm:cxn modelId="{CD425FE2-4F0B-DA40-B571-75B175028BC3}" type="presParOf" srcId="{62FD6525-E97C-D24E-95B0-516E69F2F19C}" destId="{8BDE8FCA-77F5-1E4D-962B-75CACB947D13}" srcOrd="6" destOrd="0" presId="urn:microsoft.com/office/officeart/2005/8/layout/default"/>
    <dgm:cxn modelId="{6796F312-B3F4-584A-9379-5BCEE024CDD5}" type="presParOf" srcId="{62FD6525-E97C-D24E-95B0-516E69F2F19C}" destId="{207B2FD8-9FB5-594B-9F99-7111EC31524E}" srcOrd="7" destOrd="0" presId="urn:microsoft.com/office/officeart/2005/8/layout/default"/>
    <dgm:cxn modelId="{5D97184F-815F-EA41-9C00-E465B90B762E}" type="presParOf" srcId="{62FD6525-E97C-D24E-95B0-516E69F2F19C}" destId="{016C7718-7821-BB42-86DC-9B4AFEF9BF26}" srcOrd="8" destOrd="0" presId="urn:microsoft.com/office/officeart/2005/8/layout/default"/>
    <dgm:cxn modelId="{C8D0A1A6-52DF-3845-AA36-07533709BF74}" type="presParOf" srcId="{62FD6525-E97C-D24E-95B0-516E69F2F19C}" destId="{C229363F-8A56-0E49-A937-428A1F552A5A}" srcOrd="9" destOrd="0" presId="urn:microsoft.com/office/officeart/2005/8/layout/default"/>
    <dgm:cxn modelId="{C13A96FA-C5E5-5349-87AF-B70AED7D2830}" type="presParOf" srcId="{62FD6525-E97C-D24E-95B0-516E69F2F19C}" destId="{4DCADBF3-43B7-244C-84F4-4626DD870E26}" srcOrd="10" destOrd="0" presId="urn:microsoft.com/office/officeart/2005/8/layout/default"/>
    <dgm:cxn modelId="{CB6AE507-DF80-2540-AC7D-695A4A8BB8F6}" type="presParOf" srcId="{62FD6525-E97C-D24E-95B0-516E69F2F19C}" destId="{1014DD55-5A95-054F-87E7-EDCCDB4CDA62}" srcOrd="11" destOrd="0" presId="urn:microsoft.com/office/officeart/2005/8/layout/default"/>
    <dgm:cxn modelId="{360AF91C-3B17-1946-8BF2-6C1711269F4B}" type="presParOf" srcId="{62FD6525-E97C-D24E-95B0-516E69F2F19C}" destId="{FFBBEF3C-6F79-224C-8722-2DEC98F370D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E4A0AC-25BE-4B24-8D37-F836071547A5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679E92D-851D-46D0-80C1-7BB5D0C607F4}">
      <dgm:prSet/>
      <dgm:spPr>
        <a:solidFill>
          <a:srgbClr val="005984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/>
            <a:t>Obtain</a:t>
          </a:r>
        </a:p>
      </dgm:t>
    </dgm:pt>
    <dgm:pt modelId="{F8CE2CC2-49D8-4863-98B5-AFA185937A7D}" type="parTrans" cxnId="{F98C9544-A202-44B8-8704-DD73C274F4BF}">
      <dgm:prSet/>
      <dgm:spPr/>
      <dgm:t>
        <a:bodyPr/>
        <a:lstStyle/>
        <a:p>
          <a:endParaRPr lang="en-US"/>
        </a:p>
      </dgm:t>
    </dgm:pt>
    <dgm:pt modelId="{FA6121A8-4525-4C96-B191-74AA9BEA7D8E}" type="sibTrans" cxnId="{F98C9544-A202-44B8-8704-DD73C274F4BF}">
      <dgm:prSet/>
      <dgm:spPr/>
      <dgm:t>
        <a:bodyPr/>
        <a:lstStyle/>
        <a:p>
          <a:endParaRPr lang="en-US"/>
        </a:p>
      </dgm:t>
    </dgm:pt>
    <dgm:pt modelId="{D275C10B-83D1-4F58-B21B-2A9513522C37}">
      <dgm:prSet/>
      <dgm:spPr/>
      <dgm:t>
        <a:bodyPr/>
        <a:lstStyle/>
        <a:p>
          <a:r>
            <a:rPr lang="en-US"/>
            <a:t>Rapidly obtain information about the needs of a community</a:t>
          </a:r>
        </a:p>
      </dgm:t>
    </dgm:pt>
    <dgm:pt modelId="{1D05A2E7-6484-4D13-9145-261A1D76D663}" type="parTrans" cxnId="{BA315573-C3C6-4549-8C22-EEE6E22A71D9}">
      <dgm:prSet/>
      <dgm:spPr/>
      <dgm:t>
        <a:bodyPr/>
        <a:lstStyle/>
        <a:p>
          <a:endParaRPr lang="en-US"/>
        </a:p>
      </dgm:t>
    </dgm:pt>
    <dgm:pt modelId="{D918B06A-68AF-46C6-9A8E-66881F9E9E9F}" type="sibTrans" cxnId="{BA315573-C3C6-4549-8C22-EEE6E22A71D9}">
      <dgm:prSet/>
      <dgm:spPr/>
      <dgm:t>
        <a:bodyPr/>
        <a:lstStyle/>
        <a:p>
          <a:endParaRPr lang="en-US"/>
        </a:p>
      </dgm:t>
    </dgm:pt>
    <dgm:pt modelId="{AFE86A2F-873E-48DE-8340-5C9D60592FAA}">
      <dgm:prSet/>
      <dgm:spPr>
        <a:solidFill>
          <a:srgbClr val="005984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Produce</a:t>
          </a:r>
        </a:p>
      </dgm:t>
    </dgm:pt>
    <dgm:pt modelId="{BE3E2E28-760E-48CD-9E7C-5BF746CFB7E7}" type="parTrans" cxnId="{7B272E5D-EFA0-4FC0-836E-213D98402C29}">
      <dgm:prSet/>
      <dgm:spPr/>
      <dgm:t>
        <a:bodyPr/>
        <a:lstStyle/>
        <a:p>
          <a:endParaRPr lang="en-US"/>
        </a:p>
      </dgm:t>
    </dgm:pt>
    <dgm:pt modelId="{FF3DAB84-66BE-4FEB-88F0-05DA64AFFA63}" type="sibTrans" cxnId="{7B272E5D-EFA0-4FC0-836E-213D98402C29}">
      <dgm:prSet/>
      <dgm:spPr/>
      <dgm:t>
        <a:bodyPr/>
        <a:lstStyle/>
        <a:p>
          <a:endParaRPr lang="en-US"/>
        </a:p>
      </dgm:t>
    </dgm:pt>
    <dgm:pt modelId="{2194BC14-B562-440B-8CCE-4D8765F6388A}">
      <dgm:prSet/>
      <dgm:spPr/>
      <dgm:t>
        <a:bodyPr/>
        <a:lstStyle/>
        <a:p>
          <a:r>
            <a:rPr lang="en-US"/>
            <a:t>Produce population-based estimates for decision-makers</a:t>
          </a:r>
        </a:p>
      </dgm:t>
    </dgm:pt>
    <dgm:pt modelId="{F6EA503D-16E1-49C8-B309-B054970F6663}" type="parTrans" cxnId="{E4737902-CB86-4BDA-BF70-0283DFF8A334}">
      <dgm:prSet/>
      <dgm:spPr/>
      <dgm:t>
        <a:bodyPr/>
        <a:lstStyle/>
        <a:p>
          <a:endParaRPr lang="en-US"/>
        </a:p>
      </dgm:t>
    </dgm:pt>
    <dgm:pt modelId="{C0157F40-1D15-43F2-AE31-D14D99608CF7}" type="sibTrans" cxnId="{E4737902-CB86-4BDA-BF70-0283DFF8A334}">
      <dgm:prSet/>
      <dgm:spPr/>
      <dgm:t>
        <a:bodyPr/>
        <a:lstStyle/>
        <a:p>
          <a:endParaRPr lang="en-US"/>
        </a:p>
      </dgm:t>
    </dgm:pt>
    <dgm:pt modelId="{01688F16-7D10-4933-9843-26977F6D5E65}">
      <dgm:prSet/>
      <dgm:spPr>
        <a:solidFill>
          <a:srgbClr val="005984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/>
            <a:t>Assess</a:t>
          </a:r>
        </a:p>
      </dgm:t>
    </dgm:pt>
    <dgm:pt modelId="{2F09F0F6-2928-4E54-BED2-F80732EB58D4}" type="parTrans" cxnId="{D1F110B8-6BB8-482E-A0C0-07A3B4A980F5}">
      <dgm:prSet/>
      <dgm:spPr/>
      <dgm:t>
        <a:bodyPr/>
        <a:lstStyle/>
        <a:p>
          <a:endParaRPr lang="en-US"/>
        </a:p>
      </dgm:t>
    </dgm:pt>
    <dgm:pt modelId="{C4B53517-5512-4411-B982-A27929AA46D8}" type="sibTrans" cxnId="{D1F110B8-6BB8-482E-A0C0-07A3B4A980F5}">
      <dgm:prSet/>
      <dgm:spPr/>
      <dgm:t>
        <a:bodyPr/>
        <a:lstStyle/>
        <a:p>
          <a:endParaRPr lang="en-US"/>
        </a:p>
      </dgm:t>
    </dgm:pt>
    <dgm:pt modelId="{0F0E1F5B-8529-4B99-9D85-1D7E78FD3B04}">
      <dgm:prSet/>
      <dgm:spPr/>
      <dgm:t>
        <a:bodyPr/>
        <a:lstStyle/>
        <a:p>
          <a:r>
            <a:rPr lang="en-US"/>
            <a:t>Assess new or changing needs</a:t>
          </a:r>
        </a:p>
      </dgm:t>
    </dgm:pt>
    <dgm:pt modelId="{D66218DD-9AC9-4A1C-B916-CAE3CF1D9644}" type="parTrans" cxnId="{0345EACC-50BE-48CF-B087-98A6233B10EB}">
      <dgm:prSet/>
      <dgm:spPr/>
      <dgm:t>
        <a:bodyPr/>
        <a:lstStyle/>
        <a:p>
          <a:endParaRPr lang="en-US"/>
        </a:p>
      </dgm:t>
    </dgm:pt>
    <dgm:pt modelId="{4AC58D0E-F68C-49C7-A926-2C082E9CB486}" type="sibTrans" cxnId="{0345EACC-50BE-48CF-B087-98A6233B10EB}">
      <dgm:prSet/>
      <dgm:spPr/>
      <dgm:t>
        <a:bodyPr/>
        <a:lstStyle/>
        <a:p>
          <a:endParaRPr lang="en-US"/>
        </a:p>
      </dgm:t>
    </dgm:pt>
    <dgm:pt modelId="{231396F6-DB69-4A54-A4E7-ABDEACC4106D}" type="pres">
      <dgm:prSet presAssocID="{03E4A0AC-25BE-4B24-8D37-F836071547A5}" presName="Name0" presStyleCnt="0">
        <dgm:presLayoutVars>
          <dgm:dir/>
          <dgm:animLvl val="lvl"/>
          <dgm:resizeHandles val="exact"/>
        </dgm:presLayoutVars>
      </dgm:prSet>
      <dgm:spPr/>
    </dgm:pt>
    <dgm:pt modelId="{40A89C28-C9CF-471B-8974-8AFFB38B3963}" type="pres">
      <dgm:prSet presAssocID="{9679E92D-851D-46D0-80C1-7BB5D0C607F4}" presName="composite" presStyleCnt="0"/>
      <dgm:spPr/>
    </dgm:pt>
    <dgm:pt modelId="{A606D052-FA4C-49CA-B596-79AF773BAEE9}" type="pres">
      <dgm:prSet presAssocID="{9679E92D-851D-46D0-80C1-7BB5D0C607F4}" presName="parTx" presStyleLbl="alignNode1" presStyleIdx="0" presStyleCnt="3">
        <dgm:presLayoutVars>
          <dgm:chMax val="0"/>
          <dgm:chPref val="0"/>
        </dgm:presLayoutVars>
      </dgm:prSet>
      <dgm:spPr/>
    </dgm:pt>
    <dgm:pt modelId="{0505CA39-B3FC-4D7B-B094-C0978803C39D}" type="pres">
      <dgm:prSet presAssocID="{9679E92D-851D-46D0-80C1-7BB5D0C607F4}" presName="desTx" presStyleLbl="alignAccFollowNode1" presStyleIdx="0" presStyleCnt="3">
        <dgm:presLayoutVars/>
      </dgm:prSet>
      <dgm:spPr/>
    </dgm:pt>
    <dgm:pt modelId="{9941D243-5EEF-49CA-AA70-147F0C8A0723}" type="pres">
      <dgm:prSet presAssocID="{FA6121A8-4525-4C96-B191-74AA9BEA7D8E}" presName="space" presStyleCnt="0"/>
      <dgm:spPr/>
    </dgm:pt>
    <dgm:pt modelId="{95A4B72F-5B23-4220-99C0-738DE4D672AD}" type="pres">
      <dgm:prSet presAssocID="{AFE86A2F-873E-48DE-8340-5C9D60592FAA}" presName="composite" presStyleCnt="0"/>
      <dgm:spPr/>
    </dgm:pt>
    <dgm:pt modelId="{0668A2EF-12B9-4B60-A7A2-EF781F973277}" type="pres">
      <dgm:prSet presAssocID="{AFE86A2F-873E-48DE-8340-5C9D60592FAA}" presName="parTx" presStyleLbl="alignNode1" presStyleIdx="1" presStyleCnt="3">
        <dgm:presLayoutVars>
          <dgm:chMax val="0"/>
          <dgm:chPref val="0"/>
        </dgm:presLayoutVars>
      </dgm:prSet>
      <dgm:spPr/>
    </dgm:pt>
    <dgm:pt modelId="{022A89A9-526A-4493-9016-256DD26381DD}" type="pres">
      <dgm:prSet presAssocID="{AFE86A2F-873E-48DE-8340-5C9D60592FAA}" presName="desTx" presStyleLbl="alignAccFollowNode1" presStyleIdx="1" presStyleCnt="3">
        <dgm:presLayoutVars/>
      </dgm:prSet>
      <dgm:spPr/>
    </dgm:pt>
    <dgm:pt modelId="{598C3E07-0B8F-40B5-AC81-21A20C72A472}" type="pres">
      <dgm:prSet presAssocID="{FF3DAB84-66BE-4FEB-88F0-05DA64AFFA63}" presName="space" presStyleCnt="0"/>
      <dgm:spPr/>
    </dgm:pt>
    <dgm:pt modelId="{20342B74-EE29-457A-8D0A-AEF06DCB4AE8}" type="pres">
      <dgm:prSet presAssocID="{01688F16-7D10-4933-9843-26977F6D5E65}" presName="composite" presStyleCnt="0"/>
      <dgm:spPr/>
    </dgm:pt>
    <dgm:pt modelId="{179F1A02-6798-4AEB-9FAA-7BB8CD616755}" type="pres">
      <dgm:prSet presAssocID="{01688F16-7D10-4933-9843-26977F6D5E65}" presName="parTx" presStyleLbl="alignNode1" presStyleIdx="2" presStyleCnt="3">
        <dgm:presLayoutVars>
          <dgm:chMax val="0"/>
          <dgm:chPref val="0"/>
        </dgm:presLayoutVars>
      </dgm:prSet>
      <dgm:spPr/>
    </dgm:pt>
    <dgm:pt modelId="{B2DF5023-139D-4F18-B597-CEDAA3303679}" type="pres">
      <dgm:prSet presAssocID="{01688F16-7D10-4933-9843-26977F6D5E65}" presName="desTx" presStyleLbl="alignAccFollowNode1" presStyleIdx="2" presStyleCnt="3">
        <dgm:presLayoutVars/>
      </dgm:prSet>
      <dgm:spPr/>
    </dgm:pt>
  </dgm:ptLst>
  <dgm:cxnLst>
    <dgm:cxn modelId="{E4737902-CB86-4BDA-BF70-0283DFF8A334}" srcId="{AFE86A2F-873E-48DE-8340-5C9D60592FAA}" destId="{2194BC14-B562-440B-8CCE-4D8765F6388A}" srcOrd="0" destOrd="0" parTransId="{F6EA503D-16E1-49C8-B309-B054970F6663}" sibTransId="{C0157F40-1D15-43F2-AE31-D14D99608CF7}"/>
    <dgm:cxn modelId="{1FF9B52B-A653-45D7-B502-EBF4EFBFC077}" type="presOf" srcId="{9679E92D-851D-46D0-80C1-7BB5D0C607F4}" destId="{A606D052-FA4C-49CA-B596-79AF773BAEE9}" srcOrd="0" destOrd="0" presId="urn:microsoft.com/office/officeart/2016/7/layout/HorizontalActionList"/>
    <dgm:cxn modelId="{7B272E5D-EFA0-4FC0-836E-213D98402C29}" srcId="{03E4A0AC-25BE-4B24-8D37-F836071547A5}" destId="{AFE86A2F-873E-48DE-8340-5C9D60592FAA}" srcOrd="1" destOrd="0" parTransId="{BE3E2E28-760E-48CD-9E7C-5BF746CFB7E7}" sibTransId="{FF3DAB84-66BE-4FEB-88F0-05DA64AFFA63}"/>
    <dgm:cxn modelId="{F98C9544-A202-44B8-8704-DD73C274F4BF}" srcId="{03E4A0AC-25BE-4B24-8D37-F836071547A5}" destId="{9679E92D-851D-46D0-80C1-7BB5D0C607F4}" srcOrd="0" destOrd="0" parTransId="{F8CE2CC2-49D8-4863-98B5-AFA185937A7D}" sibTransId="{FA6121A8-4525-4C96-B191-74AA9BEA7D8E}"/>
    <dgm:cxn modelId="{2720EA65-DE28-40F7-A437-880E4A789DFE}" type="presOf" srcId="{D275C10B-83D1-4F58-B21B-2A9513522C37}" destId="{0505CA39-B3FC-4D7B-B094-C0978803C39D}" srcOrd="0" destOrd="0" presId="urn:microsoft.com/office/officeart/2016/7/layout/HorizontalActionList"/>
    <dgm:cxn modelId="{451A406D-7924-49F0-B132-B35A0B88EB29}" type="presOf" srcId="{0F0E1F5B-8529-4B99-9D85-1D7E78FD3B04}" destId="{B2DF5023-139D-4F18-B597-CEDAA3303679}" srcOrd="0" destOrd="0" presId="urn:microsoft.com/office/officeart/2016/7/layout/HorizontalActionList"/>
    <dgm:cxn modelId="{06C4666E-46C7-4C2E-A6E1-2DE1BD071D3A}" type="presOf" srcId="{01688F16-7D10-4933-9843-26977F6D5E65}" destId="{179F1A02-6798-4AEB-9FAA-7BB8CD616755}" srcOrd="0" destOrd="0" presId="urn:microsoft.com/office/officeart/2016/7/layout/HorizontalActionList"/>
    <dgm:cxn modelId="{BA315573-C3C6-4549-8C22-EEE6E22A71D9}" srcId="{9679E92D-851D-46D0-80C1-7BB5D0C607F4}" destId="{D275C10B-83D1-4F58-B21B-2A9513522C37}" srcOrd="0" destOrd="0" parTransId="{1D05A2E7-6484-4D13-9145-261A1D76D663}" sibTransId="{D918B06A-68AF-46C6-9A8E-66881F9E9E9F}"/>
    <dgm:cxn modelId="{01FD047D-2178-40E5-890B-6FAA478ED88B}" type="presOf" srcId="{2194BC14-B562-440B-8CCE-4D8765F6388A}" destId="{022A89A9-526A-4493-9016-256DD26381DD}" srcOrd="0" destOrd="0" presId="urn:microsoft.com/office/officeart/2016/7/layout/HorizontalActionList"/>
    <dgm:cxn modelId="{7AFFD79F-BE80-43CA-B39F-03A8429FBB53}" type="presOf" srcId="{03E4A0AC-25BE-4B24-8D37-F836071547A5}" destId="{231396F6-DB69-4A54-A4E7-ABDEACC4106D}" srcOrd="0" destOrd="0" presId="urn:microsoft.com/office/officeart/2016/7/layout/HorizontalActionList"/>
    <dgm:cxn modelId="{D1F110B8-6BB8-482E-A0C0-07A3B4A980F5}" srcId="{03E4A0AC-25BE-4B24-8D37-F836071547A5}" destId="{01688F16-7D10-4933-9843-26977F6D5E65}" srcOrd="2" destOrd="0" parTransId="{2F09F0F6-2928-4E54-BED2-F80732EB58D4}" sibTransId="{C4B53517-5512-4411-B982-A27929AA46D8}"/>
    <dgm:cxn modelId="{0345EACC-50BE-48CF-B087-98A6233B10EB}" srcId="{01688F16-7D10-4933-9843-26977F6D5E65}" destId="{0F0E1F5B-8529-4B99-9D85-1D7E78FD3B04}" srcOrd="0" destOrd="0" parTransId="{D66218DD-9AC9-4A1C-B916-CAE3CF1D9644}" sibTransId="{4AC58D0E-F68C-49C7-A926-2C082E9CB486}"/>
    <dgm:cxn modelId="{F99207EE-FEA9-48D9-86AD-B60D37C3A83F}" type="presOf" srcId="{AFE86A2F-873E-48DE-8340-5C9D60592FAA}" destId="{0668A2EF-12B9-4B60-A7A2-EF781F973277}" srcOrd="0" destOrd="0" presId="urn:microsoft.com/office/officeart/2016/7/layout/HorizontalActionList"/>
    <dgm:cxn modelId="{62DDE906-9F03-4F45-901D-6B4BA1292007}" type="presParOf" srcId="{231396F6-DB69-4A54-A4E7-ABDEACC4106D}" destId="{40A89C28-C9CF-471B-8974-8AFFB38B3963}" srcOrd="0" destOrd="0" presId="urn:microsoft.com/office/officeart/2016/7/layout/HorizontalActionList"/>
    <dgm:cxn modelId="{3B659FD9-0B20-4713-A1A0-7C4FB035ACA1}" type="presParOf" srcId="{40A89C28-C9CF-471B-8974-8AFFB38B3963}" destId="{A606D052-FA4C-49CA-B596-79AF773BAEE9}" srcOrd="0" destOrd="0" presId="urn:microsoft.com/office/officeart/2016/7/layout/HorizontalActionList"/>
    <dgm:cxn modelId="{2977D528-46D8-4B20-BFB0-CBB79C46C825}" type="presParOf" srcId="{40A89C28-C9CF-471B-8974-8AFFB38B3963}" destId="{0505CA39-B3FC-4D7B-B094-C0978803C39D}" srcOrd="1" destOrd="0" presId="urn:microsoft.com/office/officeart/2016/7/layout/HorizontalActionList"/>
    <dgm:cxn modelId="{9B8F4533-44E0-4877-A76E-306CF6F802C4}" type="presParOf" srcId="{231396F6-DB69-4A54-A4E7-ABDEACC4106D}" destId="{9941D243-5EEF-49CA-AA70-147F0C8A0723}" srcOrd="1" destOrd="0" presId="urn:microsoft.com/office/officeart/2016/7/layout/HorizontalActionList"/>
    <dgm:cxn modelId="{1A1D3157-87E6-486C-ADDB-A61BEBE03074}" type="presParOf" srcId="{231396F6-DB69-4A54-A4E7-ABDEACC4106D}" destId="{95A4B72F-5B23-4220-99C0-738DE4D672AD}" srcOrd="2" destOrd="0" presId="urn:microsoft.com/office/officeart/2016/7/layout/HorizontalActionList"/>
    <dgm:cxn modelId="{46EE1273-CF90-45AE-AD94-4DBC95BA0576}" type="presParOf" srcId="{95A4B72F-5B23-4220-99C0-738DE4D672AD}" destId="{0668A2EF-12B9-4B60-A7A2-EF781F973277}" srcOrd="0" destOrd="0" presId="urn:microsoft.com/office/officeart/2016/7/layout/HorizontalActionList"/>
    <dgm:cxn modelId="{9036C0FB-4844-4403-B7D3-D7952B6D3BA2}" type="presParOf" srcId="{95A4B72F-5B23-4220-99C0-738DE4D672AD}" destId="{022A89A9-526A-4493-9016-256DD26381DD}" srcOrd="1" destOrd="0" presId="urn:microsoft.com/office/officeart/2016/7/layout/HorizontalActionList"/>
    <dgm:cxn modelId="{B1C0EB26-5469-41E4-921B-A0124D3B646F}" type="presParOf" srcId="{231396F6-DB69-4A54-A4E7-ABDEACC4106D}" destId="{598C3E07-0B8F-40B5-AC81-21A20C72A472}" srcOrd="3" destOrd="0" presId="urn:microsoft.com/office/officeart/2016/7/layout/HorizontalActionList"/>
    <dgm:cxn modelId="{64C47CE4-4FB8-4FCB-9292-DE032E188C7E}" type="presParOf" srcId="{231396F6-DB69-4A54-A4E7-ABDEACC4106D}" destId="{20342B74-EE29-457A-8D0A-AEF06DCB4AE8}" srcOrd="4" destOrd="0" presId="urn:microsoft.com/office/officeart/2016/7/layout/HorizontalActionList"/>
    <dgm:cxn modelId="{ACE60C20-3632-4BB0-8A32-DC1394DAA553}" type="presParOf" srcId="{20342B74-EE29-457A-8D0A-AEF06DCB4AE8}" destId="{179F1A02-6798-4AEB-9FAA-7BB8CD616755}" srcOrd="0" destOrd="0" presId="urn:microsoft.com/office/officeart/2016/7/layout/HorizontalActionList"/>
    <dgm:cxn modelId="{916A9139-337E-4A4B-8B98-BD26667314DA}" type="presParOf" srcId="{20342B74-EE29-457A-8D0A-AEF06DCB4AE8}" destId="{B2DF5023-139D-4F18-B597-CEDAA3303679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C26446-3D8B-41BC-AA59-071ECF6CEE93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CD929BD-5D11-4806-ABC0-B66529058E14}">
      <dgm:prSet phldrT="[Text]"/>
      <dgm:spPr>
        <a:solidFill>
          <a:srgbClr val="008365"/>
        </a:solidFill>
        <a:ln>
          <a:solidFill>
            <a:srgbClr val="008365"/>
          </a:solidFill>
        </a:ln>
      </dgm:spPr>
      <dgm:t>
        <a:bodyPr/>
        <a:lstStyle/>
        <a:p>
          <a:pPr>
            <a:defRPr b="1"/>
          </a:pPr>
          <a:r>
            <a:rPr lang="en-US" b="1"/>
            <a:t>PREPARE</a:t>
          </a:r>
        </a:p>
      </dgm:t>
    </dgm:pt>
    <dgm:pt modelId="{55EE676D-69E2-4D6F-9C54-73D4A2FEDBCD}" type="parTrans" cxnId="{14380A58-2441-4963-AC5B-46DFA6D6FD49}">
      <dgm:prSet/>
      <dgm:spPr/>
      <dgm:t>
        <a:bodyPr/>
        <a:lstStyle/>
        <a:p>
          <a:endParaRPr lang="en-US"/>
        </a:p>
      </dgm:t>
    </dgm:pt>
    <dgm:pt modelId="{692BE912-BCF7-4832-8EA3-0C276A00E0BB}" type="sibTrans" cxnId="{14380A58-2441-4963-AC5B-46DFA6D6FD49}">
      <dgm:prSet/>
      <dgm:spPr/>
      <dgm:t>
        <a:bodyPr/>
        <a:lstStyle/>
        <a:p>
          <a:endParaRPr lang="en-US"/>
        </a:p>
      </dgm:t>
    </dgm:pt>
    <dgm:pt modelId="{971DC3CB-B3F6-491D-A149-F18C29C672BC}">
      <dgm:prSet phldrT="[Text]"/>
      <dgm:spPr/>
      <dgm:t>
        <a:bodyPr/>
        <a:lstStyle/>
        <a:p>
          <a:r>
            <a:rPr lang="en-US"/>
            <a:t>Objectives</a:t>
          </a:r>
        </a:p>
      </dgm:t>
    </dgm:pt>
    <dgm:pt modelId="{A93F09FD-3C4C-4573-850A-9A116B2829F5}" type="parTrans" cxnId="{681149AB-6115-407C-8A3E-D2DBA5C9DAAA}">
      <dgm:prSet/>
      <dgm:spPr/>
      <dgm:t>
        <a:bodyPr/>
        <a:lstStyle/>
        <a:p>
          <a:endParaRPr lang="en-US"/>
        </a:p>
      </dgm:t>
    </dgm:pt>
    <dgm:pt modelId="{F0245754-0F3A-426F-BF66-A03B160C5D8F}" type="sibTrans" cxnId="{681149AB-6115-407C-8A3E-D2DBA5C9DAAA}">
      <dgm:prSet/>
      <dgm:spPr/>
      <dgm:t>
        <a:bodyPr/>
        <a:lstStyle/>
        <a:p>
          <a:endParaRPr lang="en-US"/>
        </a:p>
      </dgm:t>
    </dgm:pt>
    <dgm:pt modelId="{E5EE1A64-1589-4B81-A40A-0820A0514982}">
      <dgm:prSet phldrT="[Text]"/>
      <dgm:spPr>
        <a:solidFill>
          <a:srgbClr val="005984"/>
        </a:solidFill>
        <a:ln w="76200"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>
            <a:defRPr b="1"/>
          </a:pPr>
          <a:r>
            <a:rPr lang="en-US" b="1" dirty="0"/>
            <a:t>CONDUCT</a:t>
          </a:r>
        </a:p>
      </dgm:t>
    </dgm:pt>
    <dgm:pt modelId="{07B48B9C-8F43-4ADC-9132-2B937E5F56AC}" type="parTrans" cxnId="{0C6C1258-B077-449A-9C91-3C258DE381C7}">
      <dgm:prSet/>
      <dgm:spPr/>
      <dgm:t>
        <a:bodyPr/>
        <a:lstStyle/>
        <a:p>
          <a:endParaRPr lang="en-US"/>
        </a:p>
      </dgm:t>
    </dgm:pt>
    <dgm:pt modelId="{B6DE7977-D934-4557-8383-D5D3AC41A6C1}" type="sibTrans" cxnId="{0C6C1258-B077-449A-9C91-3C258DE381C7}">
      <dgm:prSet/>
      <dgm:spPr/>
      <dgm:t>
        <a:bodyPr/>
        <a:lstStyle/>
        <a:p>
          <a:endParaRPr lang="en-US"/>
        </a:p>
      </dgm:t>
    </dgm:pt>
    <dgm:pt modelId="{8A42789B-6EDA-4422-A6A3-4A8E3D2AD3A3}">
      <dgm:prSet phldrT="[Text]"/>
      <dgm:spPr>
        <a:solidFill>
          <a:srgbClr val="CBD2D7">
            <a:alpha val="89804"/>
          </a:srgbClr>
        </a:solidFill>
        <a:ln w="57150">
          <a:solidFill>
            <a:schemeClr val="tx1">
              <a:lumMod val="95000"/>
              <a:lumOff val="5000"/>
              <a:alpha val="90000"/>
            </a:schemeClr>
          </a:solidFill>
        </a:ln>
      </dgm:spPr>
      <dgm:t>
        <a:bodyPr/>
        <a:lstStyle/>
        <a:p>
          <a:r>
            <a:rPr lang="en-US" dirty="0"/>
            <a:t>Just-in-time training</a:t>
          </a:r>
        </a:p>
      </dgm:t>
    </dgm:pt>
    <dgm:pt modelId="{88DF4A12-3C4A-4C0E-8AEB-4A5057DB0033}" type="parTrans" cxnId="{B500ECC3-D7D4-4561-9D9B-DE49D470B434}">
      <dgm:prSet/>
      <dgm:spPr/>
      <dgm:t>
        <a:bodyPr/>
        <a:lstStyle/>
        <a:p>
          <a:endParaRPr lang="en-US"/>
        </a:p>
      </dgm:t>
    </dgm:pt>
    <dgm:pt modelId="{692E0C01-74EB-4557-A6B1-883846D8A65B}" type="sibTrans" cxnId="{B500ECC3-D7D4-4561-9D9B-DE49D470B434}">
      <dgm:prSet/>
      <dgm:spPr/>
      <dgm:t>
        <a:bodyPr/>
        <a:lstStyle/>
        <a:p>
          <a:endParaRPr lang="en-US"/>
        </a:p>
      </dgm:t>
    </dgm:pt>
    <dgm:pt modelId="{295ED938-B437-4DE9-A713-2A7F8964928E}">
      <dgm:prSet phldrT="[Text]"/>
      <dgm:spPr>
        <a:solidFill>
          <a:srgbClr val="EEB107"/>
        </a:solidFill>
        <a:ln>
          <a:solidFill>
            <a:srgbClr val="EEB107"/>
          </a:solidFill>
        </a:ln>
      </dgm:spPr>
      <dgm:t>
        <a:bodyPr/>
        <a:lstStyle/>
        <a:p>
          <a:pPr>
            <a:defRPr b="1"/>
          </a:pPr>
          <a:r>
            <a:rPr lang="en-US" b="1" dirty="0"/>
            <a:t>ANALYZE</a:t>
          </a:r>
        </a:p>
      </dgm:t>
    </dgm:pt>
    <dgm:pt modelId="{55AF5645-7280-48A8-9D92-536392A59497}" type="parTrans" cxnId="{B79C97E8-5283-4DC9-A9DE-FCC17423CEBA}">
      <dgm:prSet/>
      <dgm:spPr/>
      <dgm:t>
        <a:bodyPr/>
        <a:lstStyle/>
        <a:p>
          <a:endParaRPr lang="en-US"/>
        </a:p>
      </dgm:t>
    </dgm:pt>
    <dgm:pt modelId="{C6D2100E-CA2D-4EE9-AC22-C84CFAC29DBA}" type="sibTrans" cxnId="{B79C97E8-5283-4DC9-A9DE-FCC17423CEBA}">
      <dgm:prSet/>
      <dgm:spPr/>
      <dgm:t>
        <a:bodyPr/>
        <a:lstStyle/>
        <a:p>
          <a:endParaRPr lang="en-US"/>
        </a:p>
      </dgm:t>
    </dgm:pt>
    <dgm:pt modelId="{E58FE9F4-4358-4FF6-87A9-28A5555A0014}">
      <dgm:prSet phldrT="[Text]"/>
      <dgm:spPr>
        <a:solidFill>
          <a:srgbClr val="D9D9C5">
            <a:alpha val="89804"/>
          </a:srgbClr>
        </a:solidFill>
      </dgm:spPr>
      <dgm:t>
        <a:bodyPr/>
        <a:lstStyle/>
        <a:p>
          <a:r>
            <a:rPr lang="en-US"/>
            <a:t>Weighted data</a:t>
          </a:r>
        </a:p>
      </dgm:t>
    </dgm:pt>
    <dgm:pt modelId="{618A3687-E7E6-4BB2-9A85-36C0339918BD}" type="parTrans" cxnId="{2677555B-447D-45B3-977A-AC6F7A1CA515}">
      <dgm:prSet/>
      <dgm:spPr/>
      <dgm:t>
        <a:bodyPr/>
        <a:lstStyle/>
        <a:p>
          <a:endParaRPr lang="en-US"/>
        </a:p>
      </dgm:t>
    </dgm:pt>
    <dgm:pt modelId="{98930251-B8E1-48AF-A7E5-36E34A38ACCA}" type="sibTrans" cxnId="{2677555B-447D-45B3-977A-AC6F7A1CA515}">
      <dgm:prSet/>
      <dgm:spPr/>
      <dgm:t>
        <a:bodyPr/>
        <a:lstStyle/>
        <a:p>
          <a:endParaRPr lang="en-US"/>
        </a:p>
      </dgm:t>
    </dgm:pt>
    <dgm:pt modelId="{22BDCA10-9B4D-4B73-A51F-58A905104B7C}">
      <dgm:prSet phldrT="[Text]"/>
      <dgm:spPr>
        <a:solidFill>
          <a:srgbClr val="541900"/>
        </a:solidFill>
        <a:ln>
          <a:solidFill>
            <a:srgbClr val="541900"/>
          </a:solidFill>
        </a:ln>
      </dgm:spPr>
      <dgm:t>
        <a:bodyPr/>
        <a:lstStyle/>
        <a:p>
          <a:pPr>
            <a:defRPr b="1"/>
          </a:pPr>
          <a:r>
            <a:rPr lang="en-US" b="1"/>
            <a:t>REPORT</a:t>
          </a:r>
        </a:p>
      </dgm:t>
    </dgm:pt>
    <dgm:pt modelId="{58FACCA5-0D39-4921-B923-65282A32EC62}" type="parTrans" cxnId="{DE6871C2-8A7A-4224-9326-782C8477905A}">
      <dgm:prSet/>
      <dgm:spPr/>
      <dgm:t>
        <a:bodyPr/>
        <a:lstStyle/>
        <a:p>
          <a:endParaRPr lang="en-US"/>
        </a:p>
      </dgm:t>
    </dgm:pt>
    <dgm:pt modelId="{697740D5-C103-40B1-842E-6D6879B6BDD3}" type="sibTrans" cxnId="{DE6871C2-8A7A-4224-9326-782C8477905A}">
      <dgm:prSet/>
      <dgm:spPr/>
      <dgm:t>
        <a:bodyPr/>
        <a:lstStyle/>
        <a:p>
          <a:endParaRPr lang="en-US"/>
        </a:p>
      </dgm:t>
    </dgm:pt>
    <dgm:pt modelId="{B517C621-1213-48EE-8463-8917FF305DFE}">
      <dgm:prSet phldrT="[Text]"/>
      <dgm:spPr/>
      <dgm:t>
        <a:bodyPr/>
        <a:lstStyle/>
        <a:p>
          <a:r>
            <a:rPr lang="en-US"/>
            <a:t>Interpret data</a:t>
          </a:r>
        </a:p>
      </dgm:t>
    </dgm:pt>
    <dgm:pt modelId="{FE7B6783-798E-4F53-B32C-FD4DC26CA575}" type="parTrans" cxnId="{D899F1A9-4B36-4A2D-89E2-83439AEBD71A}">
      <dgm:prSet/>
      <dgm:spPr/>
      <dgm:t>
        <a:bodyPr/>
        <a:lstStyle/>
        <a:p>
          <a:endParaRPr lang="en-US"/>
        </a:p>
      </dgm:t>
    </dgm:pt>
    <dgm:pt modelId="{E908B938-5AE4-4608-A989-E208AFF7912C}" type="sibTrans" cxnId="{D899F1A9-4B36-4A2D-89E2-83439AEBD71A}">
      <dgm:prSet/>
      <dgm:spPr/>
      <dgm:t>
        <a:bodyPr/>
        <a:lstStyle/>
        <a:p>
          <a:endParaRPr lang="en-US"/>
        </a:p>
      </dgm:t>
    </dgm:pt>
    <dgm:pt modelId="{33B8EBD7-85F0-4312-A77E-975A5D2554FB}">
      <dgm:prSet phldrT="[Text]"/>
      <dgm:spPr/>
      <dgm:t>
        <a:bodyPr/>
        <a:lstStyle/>
        <a:p>
          <a:r>
            <a:rPr lang="en-US"/>
            <a:t>Assessment area</a:t>
          </a:r>
        </a:p>
      </dgm:t>
    </dgm:pt>
    <dgm:pt modelId="{74B0EF46-EDB8-41B5-8572-20A8DF111EBD}" type="parTrans" cxnId="{21A79633-AD08-4A72-BAAD-43F3F71F1958}">
      <dgm:prSet/>
      <dgm:spPr/>
      <dgm:t>
        <a:bodyPr/>
        <a:lstStyle/>
        <a:p>
          <a:endParaRPr lang="en-US"/>
        </a:p>
      </dgm:t>
    </dgm:pt>
    <dgm:pt modelId="{76C8C42A-F479-427E-AC12-E8A19912DF42}" type="sibTrans" cxnId="{21A79633-AD08-4A72-BAAD-43F3F71F1958}">
      <dgm:prSet/>
      <dgm:spPr/>
      <dgm:t>
        <a:bodyPr/>
        <a:lstStyle/>
        <a:p>
          <a:endParaRPr lang="en-US"/>
        </a:p>
      </dgm:t>
    </dgm:pt>
    <dgm:pt modelId="{4A8444D7-719B-4E86-B645-1038751CB221}">
      <dgm:prSet phldrT="[Text]"/>
      <dgm:spPr/>
      <dgm:t>
        <a:bodyPr/>
        <a:lstStyle/>
        <a:p>
          <a:r>
            <a:rPr lang="en-US"/>
            <a:t>Forms (survey, etc.)</a:t>
          </a:r>
        </a:p>
      </dgm:t>
    </dgm:pt>
    <dgm:pt modelId="{FF599930-B071-4CF7-A758-D986F16D4DAD}" type="parTrans" cxnId="{E2C2BE28-2A12-49BC-AA4E-2BD2B7809A18}">
      <dgm:prSet/>
      <dgm:spPr/>
      <dgm:t>
        <a:bodyPr/>
        <a:lstStyle/>
        <a:p>
          <a:endParaRPr lang="en-US"/>
        </a:p>
      </dgm:t>
    </dgm:pt>
    <dgm:pt modelId="{88FB53FD-FD68-4F65-9CFA-65FE1F998444}" type="sibTrans" cxnId="{E2C2BE28-2A12-49BC-AA4E-2BD2B7809A18}">
      <dgm:prSet/>
      <dgm:spPr/>
      <dgm:t>
        <a:bodyPr/>
        <a:lstStyle/>
        <a:p>
          <a:endParaRPr lang="en-US"/>
        </a:p>
      </dgm:t>
    </dgm:pt>
    <dgm:pt modelId="{9AD40A1B-1EA8-4DE6-B51B-9FE92160DDBB}">
      <dgm:prSet phldrT="[Text]"/>
      <dgm:spPr/>
      <dgm:t>
        <a:bodyPr/>
        <a:lstStyle/>
        <a:p>
          <a:r>
            <a:rPr lang="en-US"/>
            <a:t>1</a:t>
          </a:r>
          <a:r>
            <a:rPr lang="en-US" baseline="30000"/>
            <a:t>st</a:t>
          </a:r>
          <a:r>
            <a:rPr lang="en-US"/>
            <a:t> stage sampling (30 clusters)</a:t>
          </a:r>
        </a:p>
      </dgm:t>
    </dgm:pt>
    <dgm:pt modelId="{5605E39D-ED2F-4E43-9C20-C96855977454}" type="parTrans" cxnId="{66DC57D4-C8DA-4072-BF15-C8C2A0176F51}">
      <dgm:prSet/>
      <dgm:spPr/>
      <dgm:t>
        <a:bodyPr/>
        <a:lstStyle/>
        <a:p>
          <a:endParaRPr lang="en-US"/>
        </a:p>
      </dgm:t>
    </dgm:pt>
    <dgm:pt modelId="{B0E818B8-CEB1-42AC-ABE1-B0D304492C36}" type="sibTrans" cxnId="{66DC57D4-C8DA-4072-BF15-C8C2A0176F51}">
      <dgm:prSet/>
      <dgm:spPr/>
      <dgm:t>
        <a:bodyPr/>
        <a:lstStyle/>
        <a:p>
          <a:endParaRPr lang="en-US"/>
        </a:p>
      </dgm:t>
    </dgm:pt>
    <dgm:pt modelId="{43FC7E75-B855-4807-8C75-E982FAF264FE}">
      <dgm:prSet phldrT="[Text]"/>
      <dgm:spPr/>
      <dgm:t>
        <a:bodyPr/>
        <a:lstStyle/>
        <a:p>
          <a:r>
            <a:rPr lang="en-US"/>
            <a:t>Share results</a:t>
          </a:r>
        </a:p>
      </dgm:t>
    </dgm:pt>
    <dgm:pt modelId="{F485D6E7-8DD4-41CC-85BA-4048F3CDB4E6}" type="parTrans" cxnId="{68059336-714C-44FA-8392-EBEE5DD0088B}">
      <dgm:prSet/>
      <dgm:spPr/>
      <dgm:t>
        <a:bodyPr/>
        <a:lstStyle/>
        <a:p>
          <a:endParaRPr lang="en-US"/>
        </a:p>
      </dgm:t>
    </dgm:pt>
    <dgm:pt modelId="{7A417797-982D-4E2F-8D33-F36795FA196B}" type="sibTrans" cxnId="{68059336-714C-44FA-8392-EBEE5DD0088B}">
      <dgm:prSet/>
      <dgm:spPr/>
      <dgm:t>
        <a:bodyPr/>
        <a:lstStyle/>
        <a:p>
          <a:endParaRPr lang="en-US"/>
        </a:p>
      </dgm:t>
    </dgm:pt>
    <dgm:pt modelId="{02C3D017-577D-4EBC-A2DF-DA1524204934}">
      <dgm:prSet phldrT="[Text]"/>
      <dgm:spPr/>
      <dgm:t>
        <a:bodyPr/>
        <a:lstStyle/>
        <a:p>
          <a:r>
            <a:rPr lang="en-US"/>
            <a:t>Write report</a:t>
          </a:r>
        </a:p>
      </dgm:t>
    </dgm:pt>
    <dgm:pt modelId="{8EBB9B57-3E1A-4F31-8C51-92C5C6DF41E7}" type="parTrans" cxnId="{972D08F7-81AF-4B48-845D-CC90DDF9D965}">
      <dgm:prSet/>
      <dgm:spPr/>
      <dgm:t>
        <a:bodyPr/>
        <a:lstStyle/>
        <a:p>
          <a:endParaRPr lang="en-US"/>
        </a:p>
      </dgm:t>
    </dgm:pt>
    <dgm:pt modelId="{5FFA68DF-2B04-4A3A-B5C4-EDB21A3CF2B1}" type="sibTrans" cxnId="{972D08F7-81AF-4B48-845D-CC90DDF9D965}">
      <dgm:prSet/>
      <dgm:spPr/>
      <dgm:t>
        <a:bodyPr/>
        <a:lstStyle/>
        <a:p>
          <a:endParaRPr lang="en-US"/>
        </a:p>
      </dgm:t>
    </dgm:pt>
    <dgm:pt modelId="{2B7DE2C9-5EE9-4E56-BD11-9277200D0073}">
      <dgm:prSet phldrT="[Text]"/>
      <dgm:spPr>
        <a:solidFill>
          <a:srgbClr val="CBD2D7">
            <a:alpha val="89804"/>
          </a:srgbClr>
        </a:solidFill>
        <a:ln w="57150">
          <a:solidFill>
            <a:schemeClr val="tx1">
              <a:lumMod val="95000"/>
              <a:lumOff val="5000"/>
              <a:alpha val="90000"/>
            </a:schemeClr>
          </a:solidFill>
        </a:ln>
      </dgm:spPr>
      <dgm:t>
        <a:bodyPr/>
        <a:lstStyle/>
        <a:p>
          <a:r>
            <a:rPr lang="en-US"/>
            <a:t>2</a:t>
          </a:r>
          <a:r>
            <a:rPr lang="en-US" baseline="30000"/>
            <a:t>nd</a:t>
          </a:r>
          <a:r>
            <a:rPr lang="en-US"/>
            <a:t> stage sampling  (7 households)</a:t>
          </a:r>
        </a:p>
      </dgm:t>
    </dgm:pt>
    <dgm:pt modelId="{D2FE9B23-837B-40CC-9F08-63967098F90F}" type="parTrans" cxnId="{3CE46BA6-01C5-4C9D-98BF-E0F35E96AD8F}">
      <dgm:prSet/>
      <dgm:spPr/>
      <dgm:t>
        <a:bodyPr/>
        <a:lstStyle/>
        <a:p>
          <a:endParaRPr lang="en-US"/>
        </a:p>
      </dgm:t>
    </dgm:pt>
    <dgm:pt modelId="{A3045C5A-4971-451D-856F-62C3DA83D206}" type="sibTrans" cxnId="{3CE46BA6-01C5-4C9D-98BF-E0F35E96AD8F}">
      <dgm:prSet/>
      <dgm:spPr/>
      <dgm:t>
        <a:bodyPr/>
        <a:lstStyle/>
        <a:p>
          <a:endParaRPr lang="en-US"/>
        </a:p>
      </dgm:t>
    </dgm:pt>
    <dgm:pt modelId="{86529A04-89D6-4B78-90FB-A2D6117C4FE6}">
      <dgm:prSet phldrT="[Text]"/>
      <dgm:spPr>
        <a:solidFill>
          <a:srgbClr val="CBD2D7">
            <a:alpha val="89804"/>
          </a:srgbClr>
        </a:solidFill>
        <a:ln w="57150">
          <a:solidFill>
            <a:schemeClr val="tx1">
              <a:lumMod val="95000"/>
              <a:lumOff val="5000"/>
              <a:alpha val="90000"/>
            </a:schemeClr>
          </a:solidFill>
        </a:ln>
      </dgm:spPr>
      <dgm:t>
        <a:bodyPr/>
        <a:lstStyle/>
        <a:p>
          <a:r>
            <a:rPr lang="en-US"/>
            <a:t>Interview teams</a:t>
          </a:r>
        </a:p>
      </dgm:t>
    </dgm:pt>
    <dgm:pt modelId="{8AF23FAB-D035-4710-A09B-67E49087812A}" type="parTrans" cxnId="{DEF3678E-ECC0-4020-B332-903E01878F08}">
      <dgm:prSet/>
      <dgm:spPr/>
      <dgm:t>
        <a:bodyPr/>
        <a:lstStyle/>
        <a:p>
          <a:endParaRPr lang="en-US"/>
        </a:p>
      </dgm:t>
    </dgm:pt>
    <dgm:pt modelId="{39BEB8D9-7220-4F3D-9ED7-AAD32677958F}" type="sibTrans" cxnId="{DEF3678E-ECC0-4020-B332-903E01878F08}">
      <dgm:prSet/>
      <dgm:spPr/>
      <dgm:t>
        <a:bodyPr/>
        <a:lstStyle/>
        <a:p>
          <a:endParaRPr lang="en-US"/>
        </a:p>
      </dgm:t>
    </dgm:pt>
    <dgm:pt modelId="{CE9C6DB1-040A-4695-8D0E-3DBCAA516CE5}">
      <dgm:prSet phldrT="[Text]"/>
      <dgm:spPr>
        <a:solidFill>
          <a:srgbClr val="D9D9C5">
            <a:alpha val="89804"/>
          </a:srgbClr>
        </a:solidFill>
      </dgm:spPr>
      <dgm:t>
        <a:bodyPr/>
        <a:lstStyle/>
        <a:p>
          <a:r>
            <a:rPr lang="en-US"/>
            <a:t>Tracking form</a:t>
          </a:r>
        </a:p>
      </dgm:t>
    </dgm:pt>
    <dgm:pt modelId="{FF8E80B9-D472-4B4B-806B-51FE0269C702}" type="parTrans" cxnId="{6A30A57B-A2E3-4AF0-B5EF-8F45698C985C}">
      <dgm:prSet/>
      <dgm:spPr/>
      <dgm:t>
        <a:bodyPr/>
        <a:lstStyle/>
        <a:p>
          <a:endParaRPr lang="en-US"/>
        </a:p>
      </dgm:t>
    </dgm:pt>
    <dgm:pt modelId="{356A1566-61F2-47E4-BA2C-FA0E526CB6F5}" type="sibTrans" cxnId="{6A30A57B-A2E3-4AF0-B5EF-8F45698C985C}">
      <dgm:prSet/>
      <dgm:spPr/>
      <dgm:t>
        <a:bodyPr/>
        <a:lstStyle/>
        <a:p>
          <a:endParaRPr lang="en-US"/>
        </a:p>
      </dgm:t>
    </dgm:pt>
    <dgm:pt modelId="{0F4EF3DC-3B21-4DF8-88B0-8141F99E4D55}" type="pres">
      <dgm:prSet presAssocID="{F3C26446-3D8B-41BC-AA59-071ECF6CEE93}" presName="Name0" presStyleCnt="0">
        <dgm:presLayoutVars>
          <dgm:dir/>
          <dgm:animLvl val="lvl"/>
          <dgm:resizeHandles val="exact"/>
        </dgm:presLayoutVars>
      </dgm:prSet>
      <dgm:spPr/>
    </dgm:pt>
    <dgm:pt modelId="{1C7A6DC3-BEB9-46F1-B202-2D414DFB9E67}" type="pres">
      <dgm:prSet presAssocID="{4CD929BD-5D11-4806-ABC0-B66529058E14}" presName="composite" presStyleCnt="0"/>
      <dgm:spPr/>
    </dgm:pt>
    <dgm:pt modelId="{4D6D8920-819D-4C0F-A85B-4C0337F329A5}" type="pres">
      <dgm:prSet presAssocID="{4CD929BD-5D11-4806-ABC0-B66529058E14}" presName="parTx" presStyleLbl="alignNode1" presStyleIdx="0" presStyleCnt="4">
        <dgm:presLayoutVars>
          <dgm:chMax val="0"/>
          <dgm:chPref val="0"/>
        </dgm:presLayoutVars>
      </dgm:prSet>
      <dgm:spPr/>
    </dgm:pt>
    <dgm:pt modelId="{37D10236-051F-4829-9D46-29FEBF2F5402}" type="pres">
      <dgm:prSet presAssocID="{4CD929BD-5D11-4806-ABC0-B66529058E14}" presName="desTx" presStyleLbl="alignAccFollowNode1" presStyleIdx="0" presStyleCnt="4">
        <dgm:presLayoutVars/>
      </dgm:prSet>
      <dgm:spPr/>
    </dgm:pt>
    <dgm:pt modelId="{9013869F-2EB6-4758-98A4-1E7FB9655914}" type="pres">
      <dgm:prSet presAssocID="{692BE912-BCF7-4832-8EA3-0C276A00E0BB}" presName="space" presStyleCnt="0"/>
      <dgm:spPr/>
    </dgm:pt>
    <dgm:pt modelId="{A67AAC0D-9869-44D9-9912-922F1C931517}" type="pres">
      <dgm:prSet presAssocID="{E5EE1A64-1589-4B81-A40A-0820A0514982}" presName="composite" presStyleCnt="0"/>
      <dgm:spPr/>
    </dgm:pt>
    <dgm:pt modelId="{1A2FC660-D42D-4490-AD16-AE663971839B}" type="pres">
      <dgm:prSet presAssocID="{E5EE1A64-1589-4B81-A40A-0820A0514982}" presName="parTx" presStyleLbl="alignNode1" presStyleIdx="1" presStyleCnt="4">
        <dgm:presLayoutVars>
          <dgm:chMax val="0"/>
          <dgm:chPref val="0"/>
        </dgm:presLayoutVars>
      </dgm:prSet>
      <dgm:spPr/>
    </dgm:pt>
    <dgm:pt modelId="{903BE894-23B4-4DE1-8A50-FA77CA5D8D3D}" type="pres">
      <dgm:prSet presAssocID="{E5EE1A64-1589-4B81-A40A-0820A0514982}" presName="desTx" presStyleLbl="alignAccFollowNode1" presStyleIdx="1" presStyleCnt="4">
        <dgm:presLayoutVars/>
      </dgm:prSet>
      <dgm:spPr/>
    </dgm:pt>
    <dgm:pt modelId="{21E82679-1562-49B2-8F3A-264CEE9B1B63}" type="pres">
      <dgm:prSet presAssocID="{B6DE7977-D934-4557-8383-D5D3AC41A6C1}" presName="space" presStyleCnt="0"/>
      <dgm:spPr/>
    </dgm:pt>
    <dgm:pt modelId="{5046478A-4913-48AF-B2C0-15397DC8DF8F}" type="pres">
      <dgm:prSet presAssocID="{295ED938-B437-4DE9-A713-2A7F8964928E}" presName="composite" presStyleCnt="0"/>
      <dgm:spPr/>
    </dgm:pt>
    <dgm:pt modelId="{544D15C7-BD87-4C75-AFD9-F5BF8AC38374}" type="pres">
      <dgm:prSet presAssocID="{295ED938-B437-4DE9-A713-2A7F8964928E}" presName="parTx" presStyleLbl="alignNode1" presStyleIdx="2" presStyleCnt="4">
        <dgm:presLayoutVars>
          <dgm:chMax val="0"/>
          <dgm:chPref val="0"/>
        </dgm:presLayoutVars>
      </dgm:prSet>
      <dgm:spPr/>
    </dgm:pt>
    <dgm:pt modelId="{148BDB01-CF88-4B01-9A21-BBA01B38CC10}" type="pres">
      <dgm:prSet presAssocID="{295ED938-B437-4DE9-A713-2A7F8964928E}" presName="desTx" presStyleLbl="alignAccFollowNode1" presStyleIdx="2" presStyleCnt="4">
        <dgm:presLayoutVars/>
      </dgm:prSet>
      <dgm:spPr/>
    </dgm:pt>
    <dgm:pt modelId="{BBD94DF4-6DFE-4CA0-9B89-EEC86BA7342A}" type="pres">
      <dgm:prSet presAssocID="{C6D2100E-CA2D-4EE9-AC22-C84CFAC29DBA}" presName="space" presStyleCnt="0"/>
      <dgm:spPr/>
    </dgm:pt>
    <dgm:pt modelId="{6FA1460B-3341-4A5E-93D7-8EE0C7CF874F}" type="pres">
      <dgm:prSet presAssocID="{22BDCA10-9B4D-4B73-A51F-58A905104B7C}" presName="composite" presStyleCnt="0"/>
      <dgm:spPr/>
    </dgm:pt>
    <dgm:pt modelId="{7D2E09CA-CF7E-4EA9-BF42-12AA5DF68F1C}" type="pres">
      <dgm:prSet presAssocID="{22BDCA10-9B4D-4B73-A51F-58A905104B7C}" presName="parTx" presStyleLbl="alignNode1" presStyleIdx="3" presStyleCnt="4">
        <dgm:presLayoutVars>
          <dgm:chMax val="0"/>
          <dgm:chPref val="0"/>
        </dgm:presLayoutVars>
      </dgm:prSet>
      <dgm:spPr/>
    </dgm:pt>
    <dgm:pt modelId="{27E1728C-5B61-4C95-8215-F12B7961025D}" type="pres">
      <dgm:prSet presAssocID="{22BDCA10-9B4D-4B73-A51F-58A905104B7C}" presName="desTx" presStyleLbl="alignAccFollowNode1" presStyleIdx="3" presStyleCnt="4">
        <dgm:presLayoutVars/>
      </dgm:prSet>
      <dgm:spPr/>
    </dgm:pt>
  </dgm:ptLst>
  <dgm:cxnLst>
    <dgm:cxn modelId="{E2C2BE28-2A12-49BC-AA4E-2BD2B7809A18}" srcId="{4CD929BD-5D11-4806-ABC0-B66529058E14}" destId="{4A8444D7-719B-4E86-B645-1038751CB221}" srcOrd="2" destOrd="0" parTransId="{FF599930-B071-4CF7-A758-D986F16D4DAD}" sibTransId="{88FB53FD-FD68-4F65-9CFA-65FE1F998444}"/>
    <dgm:cxn modelId="{8D946129-E5BC-43BA-B99C-DFFE4EC6E49F}" type="presOf" srcId="{33B8EBD7-85F0-4312-A77E-975A5D2554FB}" destId="{37D10236-051F-4829-9D46-29FEBF2F5402}" srcOrd="0" destOrd="1" presId="urn:microsoft.com/office/officeart/2016/7/layout/ChevronBlockProcess"/>
    <dgm:cxn modelId="{5164FE31-02DE-4179-90FE-1EFBB3884847}" type="presOf" srcId="{4A8444D7-719B-4E86-B645-1038751CB221}" destId="{37D10236-051F-4829-9D46-29FEBF2F5402}" srcOrd="0" destOrd="2" presId="urn:microsoft.com/office/officeart/2016/7/layout/ChevronBlockProcess"/>
    <dgm:cxn modelId="{21A79633-AD08-4A72-BAAD-43F3F71F1958}" srcId="{4CD929BD-5D11-4806-ABC0-B66529058E14}" destId="{33B8EBD7-85F0-4312-A77E-975A5D2554FB}" srcOrd="1" destOrd="0" parTransId="{74B0EF46-EDB8-41B5-8572-20A8DF111EBD}" sibTransId="{76C8C42A-F479-427E-AC12-E8A19912DF42}"/>
    <dgm:cxn modelId="{68059336-714C-44FA-8392-EBEE5DD0088B}" srcId="{22BDCA10-9B4D-4B73-A51F-58A905104B7C}" destId="{43FC7E75-B855-4807-8C75-E982FAF264FE}" srcOrd="2" destOrd="0" parTransId="{F485D6E7-8DD4-41CC-85BA-4048F3CDB4E6}" sibTransId="{7A417797-982D-4E2F-8D33-F36795FA196B}"/>
    <dgm:cxn modelId="{2677555B-447D-45B3-977A-AC6F7A1CA515}" srcId="{295ED938-B437-4DE9-A713-2A7F8964928E}" destId="{E58FE9F4-4358-4FF6-87A9-28A5555A0014}" srcOrd="0" destOrd="0" parTransId="{618A3687-E7E6-4BB2-9A85-36C0339918BD}" sibTransId="{98930251-B8E1-48AF-A7E5-36E34A38ACCA}"/>
    <dgm:cxn modelId="{712DD462-D5DE-424C-907C-E96479730746}" type="presOf" srcId="{E58FE9F4-4358-4FF6-87A9-28A5555A0014}" destId="{148BDB01-CF88-4B01-9A21-BBA01B38CC10}" srcOrd="0" destOrd="0" presId="urn:microsoft.com/office/officeart/2016/7/layout/ChevronBlockProcess"/>
    <dgm:cxn modelId="{01A97768-156A-4A72-A548-CFB43A256944}" type="presOf" srcId="{9AD40A1B-1EA8-4DE6-B51B-9FE92160DDBB}" destId="{37D10236-051F-4829-9D46-29FEBF2F5402}" srcOrd="0" destOrd="3" presId="urn:microsoft.com/office/officeart/2016/7/layout/ChevronBlockProcess"/>
    <dgm:cxn modelId="{4313A048-F43F-4650-9A9A-22C5C531D639}" type="presOf" srcId="{B517C621-1213-48EE-8463-8917FF305DFE}" destId="{27E1728C-5B61-4C95-8215-F12B7961025D}" srcOrd="0" destOrd="0" presId="urn:microsoft.com/office/officeart/2016/7/layout/ChevronBlockProcess"/>
    <dgm:cxn modelId="{720FA449-38A6-4BAC-871C-79B93492E0FC}" type="presOf" srcId="{2B7DE2C9-5EE9-4E56-BD11-9277200D0073}" destId="{903BE894-23B4-4DE1-8A50-FA77CA5D8D3D}" srcOrd="0" destOrd="2" presId="urn:microsoft.com/office/officeart/2016/7/layout/ChevronBlockProcess"/>
    <dgm:cxn modelId="{84616C4B-D2FC-4FAD-AE2B-3436286A3561}" type="presOf" srcId="{8A42789B-6EDA-4422-A6A3-4A8E3D2AD3A3}" destId="{903BE894-23B4-4DE1-8A50-FA77CA5D8D3D}" srcOrd="0" destOrd="0" presId="urn:microsoft.com/office/officeart/2016/7/layout/ChevronBlockProcess"/>
    <dgm:cxn modelId="{33614B6D-B0CE-42C2-B101-BCB96A6B95DA}" type="presOf" srcId="{971DC3CB-B3F6-491D-A149-F18C29C672BC}" destId="{37D10236-051F-4829-9D46-29FEBF2F5402}" srcOrd="0" destOrd="0" presId="urn:microsoft.com/office/officeart/2016/7/layout/ChevronBlockProcess"/>
    <dgm:cxn modelId="{5285E774-070C-4000-94C8-B64B91C2533E}" type="presOf" srcId="{295ED938-B437-4DE9-A713-2A7F8964928E}" destId="{544D15C7-BD87-4C75-AFD9-F5BF8AC38374}" srcOrd="0" destOrd="0" presId="urn:microsoft.com/office/officeart/2016/7/layout/ChevronBlockProcess"/>
    <dgm:cxn modelId="{14380A58-2441-4963-AC5B-46DFA6D6FD49}" srcId="{F3C26446-3D8B-41BC-AA59-071ECF6CEE93}" destId="{4CD929BD-5D11-4806-ABC0-B66529058E14}" srcOrd="0" destOrd="0" parTransId="{55EE676D-69E2-4D6F-9C54-73D4A2FEDBCD}" sibTransId="{692BE912-BCF7-4832-8EA3-0C276A00E0BB}"/>
    <dgm:cxn modelId="{0C6C1258-B077-449A-9C91-3C258DE381C7}" srcId="{F3C26446-3D8B-41BC-AA59-071ECF6CEE93}" destId="{E5EE1A64-1589-4B81-A40A-0820A0514982}" srcOrd="1" destOrd="0" parTransId="{07B48B9C-8F43-4ADC-9132-2B937E5F56AC}" sibTransId="{B6DE7977-D934-4557-8383-D5D3AC41A6C1}"/>
    <dgm:cxn modelId="{6A30A57B-A2E3-4AF0-B5EF-8F45698C985C}" srcId="{295ED938-B437-4DE9-A713-2A7F8964928E}" destId="{CE9C6DB1-040A-4695-8D0E-3DBCAA516CE5}" srcOrd="1" destOrd="0" parTransId="{FF8E80B9-D472-4B4B-806B-51FE0269C702}" sibTransId="{356A1566-61F2-47E4-BA2C-FA0E526CB6F5}"/>
    <dgm:cxn modelId="{83098984-9C7B-4921-B8A9-151306783DBD}" type="presOf" srcId="{E5EE1A64-1589-4B81-A40A-0820A0514982}" destId="{1A2FC660-D42D-4490-AD16-AE663971839B}" srcOrd="0" destOrd="0" presId="urn:microsoft.com/office/officeart/2016/7/layout/ChevronBlockProcess"/>
    <dgm:cxn modelId="{11187087-901B-430E-B5F7-7688686CF36A}" type="presOf" srcId="{02C3D017-577D-4EBC-A2DF-DA1524204934}" destId="{27E1728C-5B61-4C95-8215-F12B7961025D}" srcOrd="0" destOrd="1" presId="urn:microsoft.com/office/officeart/2016/7/layout/ChevronBlockProcess"/>
    <dgm:cxn modelId="{DEF3678E-ECC0-4020-B332-903E01878F08}" srcId="{E5EE1A64-1589-4B81-A40A-0820A0514982}" destId="{86529A04-89D6-4B78-90FB-A2D6117C4FE6}" srcOrd="1" destOrd="0" parTransId="{8AF23FAB-D035-4710-A09B-67E49087812A}" sibTransId="{39BEB8D9-7220-4F3D-9ED7-AAD32677958F}"/>
    <dgm:cxn modelId="{FCA9E99C-C301-4AEE-8807-4CB135E9034A}" type="presOf" srcId="{CE9C6DB1-040A-4695-8D0E-3DBCAA516CE5}" destId="{148BDB01-CF88-4B01-9A21-BBA01B38CC10}" srcOrd="0" destOrd="1" presId="urn:microsoft.com/office/officeart/2016/7/layout/ChevronBlockProcess"/>
    <dgm:cxn modelId="{E2529FA1-CC0E-4AB1-8747-A1455F957F18}" type="presOf" srcId="{22BDCA10-9B4D-4B73-A51F-58A905104B7C}" destId="{7D2E09CA-CF7E-4EA9-BF42-12AA5DF68F1C}" srcOrd="0" destOrd="0" presId="urn:microsoft.com/office/officeart/2016/7/layout/ChevronBlockProcess"/>
    <dgm:cxn modelId="{3CE46BA6-01C5-4C9D-98BF-E0F35E96AD8F}" srcId="{E5EE1A64-1589-4B81-A40A-0820A0514982}" destId="{2B7DE2C9-5EE9-4E56-BD11-9277200D0073}" srcOrd="2" destOrd="0" parTransId="{D2FE9B23-837B-40CC-9F08-63967098F90F}" sibTransId="{A3045C5A-4971-451D-856F-62C3DA83D206}"/>
    <dgm:cxn modelId="{D899F1A9-4B36-4A2D-89E2-83439AEBD71A}" srcId="{22BDCA10-9B4D-4B73-A51F-58A905104B7C}" destId="{B517C621-1213-48EE-8463-8917FF305DFE}" srcOrd="0" destOrd="0" parTransId="{FE7B6783-798E-4F53-B32C-FD4DC26CA575}" sibTransId="{E908B938-5AE4-4608-A989-E208AFF7912C}"/>
    <dgm:cxn modelId="{681149AB-6115-407C-8A3E-D2DBA5C9DAAA}" srcId="{4CD929BD-5D11-4806-ABC0-B66529058E14}" destId="{971DC3CB-B3F6-491D-A149-F18C29C672BC}" srcOrd="0" destOrd="0" parTransId="{A93F09FD-3C4C-4573-850A-9A116B2829F5}" sibTransId="{F0245754-0F3A-426F-BF66-A03B160C5D8F}"/>
    <dgm:cxn modelId="{C98B84AB-8DDD-4F0F-A2E3-82E56D301325}" type="presOf" srcId="{86529A04-89D6-4B78-90FB-A2D6117C4FE6}" destId="{903BE894-23B4-4DE1-8A50-FA77CA5D8D3D}" srcOrd="0" destOrd="1" presId="urn:microsoft.com/office/officeart/2016/7/layout/ChevronBlockProcess"/>
    <dgm:cxn modelId="{5EE129C0-5C6E-449E-94B2-EF9E6A85F541}" type="presOf" srcId="{43FC7E75-B855-4807-8C75-E982FAF264FE}" destId="{27E1728C-5B61-4C95-8215-F12B7961025D}" srcOrd="0" destOrd="2" presId="urn:microsoft.com/office/officeart/2016/7/layout/ChevronBlockProcess"/>
    <dgm:cxn modelId="{DE6871C2-8A7A-4224-9326-782C8477905A}" srcId="{F3C26446-3D8B-41BC-AA59-071ECF6CEE93}" destId="{22BDCA10-9B4D-4B73-A51F-58A905104B7C}" srcOrd="3" destOrd="0" parTransId="{58FACCA5-0D39-4921-B923-65282A32EC62}" sibTransId="{697740D5-C103-40B1-842E-6D6879B6BDD3}"/>
    <dgm:cxn modelId="{B500ECC3-D7D4-4561-9D9B-DE49D470B434}" srcId="{E5EE1A64-1589-4B81-A40A-0820A0514982}" destId="{8A42789B-6EDA-4422-A6A3-4A8E3D2AD3A3}" srcOrd="0" destOrd="0" parTransId="{88DF4A12-3C4A-4C0E-8AEB-4A5057DB0033}" sibTransId="{692E0C01-74EB-4557-A6B1-883846D8A65B}"/>
    <dgm:cxn modelId="{66DC57D4-C8DA-4072-BF15-C8C2A0176F51}" srcId="{4CD929BD-5D11-4806-ABC0-B66529058E14}" destId="{9AD40A1B-1EA8-4DE6-B51B-9FE92160DDBB}" srcOrd="3" destOrd="0" parTransId="{5605E39D-ED2F-4E43-9C20-C96855977454}" sibTransId="{B0E818B8-CEB1-42AC-ABE1-B0D304492C36}"/>
    <dgm:cxn modelId="{B79C97E8-5283-4DC9-A9DE-FCC17423CEBA}" srcId="{F3C26446-3D8B-41BC-AA59-071ECF6CEE93}" destId="{295ED938-B437-4DE9-A713-2A7F8964928E}" srcOrd="2" destOrd="0" parTransId="{55AF5645-7280-48A8-9D92-536392A59497}" sibTransId="{C6D2100E-CA2D-4EE9-AC22-C84CFAC29DBA}"/>
    <dgm:cxn modelId="{972D08F7-81AF-4B48-845D-CC90DDF9D965}" srcId="{22BDCA10-9B4D-4B73-A51F-58A905104B7C}" destId="{02C3D017-577D-4EBC-A2DF-DA1524204934}" srcOrd="1" destOrd="0" parTransId="{8EBB9B57-3E1A-4F31-8C51-92C5C6DF41E7}" sibTransId="{5FFA68DF-2B04-4A3A-B5C4-EDB21A3CF2B1}"/>
    <dgm:cxn modelId="{3BD831F7-1B17-49E3-9DFF-62123EF683D6}" type="presOf" srcId="{4CD929BD-5D11-4806-ABC0-B66529058E14}" destId="{4D6D8920-819D-4C0F-A85B-4C0337F329A5}" srcOrd="0" destOrd="0" presId="urn:microsoft.com/office/officeart/2016/7/layout/ChevronBlockProcess"/>
    <dgm:cxn modelId="{D5A6FFFB-4337-4024-A50A-20CA8E738C0B}" type="presOf" srcId="{F3C26446-3D8B-41BC-AA59-071ECF6CEE93}" destId="{0F4EF3DC-3B21-4DF8-88B0-8141F99E4D55}" srcOrd="0" destOrd="0" presId="urn:microsoft.com/office/officeart/2016/7/layout/ChevronBlockProcess"/>
    <dgm:cxn modelId="{11648AC5-E2D3-4680-8CD0-85ED93D2A158}" type="presParOf" srcId="{0F4EF3DC-3B21-4DF8-88B0-8141F99E4D55}" destId="{1C7A6DC3-BEB9-46F1-B202-2D414DFB9E67}" srcOrd="0" destOrd="0" presId="urn:microsoft.com/office/officeart/2016/7/layout/ChevronBlockProcess"/>
    <dgm:cxn modelId="{54BF3800-A5F8-45FD-841B-1E20B619E395}" type="presParOf" srcId="{1C7A6DC3-BEB9-46F1-B202-2D414DFB9E67}" destId="{4D6D8920-819D-4C0F-A85B-4C0337F329A5}" srcOrd="0" destOrd="0" presId="urn:microsoft.com/office/officeart/2016/7/layout/ChevronBlockProcess"/>
    <dgm:cxn modelId="{F06E9D6F-3064-4B3B-BDD7-49CAC8E0E999}" type="presParOf" srcId="{1C7A6DC3-BEB9-46F1-B202-2D414DFB9E67}" destId="{37D10236-051F-4829-9D46-29FEBF2F5402}" srcOrd="1" destOrd="0" presId="urn:microsoft.com/office/officeart/2016/7/layout/ChevronBlockProcess"/>
    <dgm:cxn modelId="{0A813C97-8E6D-49D8-A5E0-81E567C123EB}" type="presParOf" srcId="{0F4EF3DC-3B21-4DF8-88B0-8141F99E4D55}" destId="{9013869F-2EB6-4758-98A4-1E7FB9655914}" srcOrd="1" destOrd="0" presId="urn:microsoft.com/office/officeart/2016/7/layout/ChevronBlockProcess"/>
    <dgm:cxn modelId="{B3F7A9B0-B3F5-45CF-AD37-C3B70F10CF0E}" type="presParOf" srcId="{0F4EF3DC-3B21-4DF8-88B0-8141F99E4D55}" destId="{A67AAC0D-9869-44D9-9912-922F1C931517}" srcOrd="2" destOrd="0" presId="urn:microsoft.com/office/officeart/2016/7/layout/ChevronBlockProcess"/>
    <dgm:cxn modelId="{12FD59E0-AE0E-4700-BE34-2794408BE2EA}" type="presParOf" srcId="{A67AAC0D-9869-44D9-9912-922F1C931517}" destId="{1A2FC660-D42D-4490-AD16-AE663971839B}" srcOrd="0" destOrd="0" presId="urn:microsoft.com/office/officeart/2016/7/layout/ChevronBlockProcess"/>
    <dgm:cxn modelId="{AB48AA57-7064-4D19-9A72-0788592F09B2}" type="presParOf" srcId="{A67AAC0D-9869-44D9-9912-922F1C931517}" destId="{903BE894-23B4-4DE1-8A50-FA77CA5D8D3D}" srcOrd="1" destOrd="0" presId="urn:microsoft.com/office/officeart/2016/7/layout/ChevronBlockProcess"/>
    <dgm:cxn modelId="{A3123EA3-265E-4024-83FC-4CA7EA8FF7FF}" type="presParOf" srcId="{0F4EF3DC-3B21-4DF8-88B0-8141F99E4D55}" destId="{21E82679-1562-49B2-8F3A-264CEE9B1B63}" srcOrd="3" destOrd="0" presId="urn:microsoft.com/office/officeart/2016/7/layout/ChevronBlockProcess"/>
    <dgm:cxn modelId="{3766DEB8-DAFD-47D1-AC18-57498B2451EB}" type="presParOf" srcId="{0F4EF3DC-3B21-4DF8-88B0-8141F99E4D55}" destId="{5046478A-4913-48AF-B2C0-15397DC8DF8F}" srcOrd="4" destOrd="0" presId="urn:microsoft.com/office/officeart/2016/7/layout/ChevronBlockProcess"/>
    <dgm:cxn modelId="{8568235A-E185-450E-A9A6-36384D8C56FE}" type="presParOf" srcId="{5046478A-4913-48AF-B2C0-15397DC8DF8F}" destId="{544D15C7-BD87-4C75-AFD9-F5BF8AC38374}" srcOrd="0" destOrd="0" presId="urn:microsoft.com/office/officeart/2016/7/layout/ChevronBlockProcess"/>
    <dgm:cxn modelId="{E8936C35-4778-42EF-9EA0-F02ED1B87B3B}" type="presParOf" srcId="{5046478A-4913-48AF-B2C0-15397DC8DF8F}" destId="{148BDB01-CF88-4B01-9A21-BBA01B38CC10}" srcOrd="1" destOrd="0" presId="urn:microsoft.com/office/officeart/2016/7/layout/ChevronBlockProcess"/>
    <dgm:cxn modelId="{6B94E2BD-3FEA-4655-98A3-C457D73FC8D1}" type="presParOf" srcId="{0F4EF3DC-3B21-4DF8-88B0-8141F99E4D55}" destId="{BBD94DF4-6DFE-4CA0-9B89-EEC86BA7342A}" srcOrd="5" destOrd="0" presId="urn:microsoft.com/office/officeart/2016/7/layout/ChevronBlockProcess"/>
    <dgm:cxn modelId="{5F2BBC85-EDE5-46F2-A6AD-63D893DE5B6D}" type="presParOf" srcId="{0F4EF3DC-3B21-4DF8-88B0-8141F99E4D55}" destId="{6FA1460B-3341-4A5E-93D7-8EE0C7CF874F}" srcOrd="6" destOrd="0" presId="urn:microsoft.com/office/officeart/2016/7/layout/ChevronBlockProcess"/>
    <dgm:cxn modelId="{5A9BB101-2322-4695-AB9D-FD3D08A6A2B3}" type="presParOf" srcId="{6FA1460B-3341-4A5E-93D7-8EE0C7CF874F}" destId="{7D2E09CA-CF7E-4EA9-BF42-12AA5DF68F1C}" srcOrd="0" destOrd="0" presId="urn:microsoft.com/office/officeart/2016/7/layout/ChevronBlockProcess"/>
    <dgm:cxn modelId="{2CCF704A-C286-4465-B096-4CC29DFF9B94}" type="presParOf" srcId="{6FA1460B-3341-4A5E-93D7-8EE0C7CF874F}" destId="{27E1728C-5B61-4C95-8215-F12B7961025D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010744-3453-47C9-98C2-963C1A4D5EB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AB7BA93-53F4-4D12-A860-1642CBC4BB50}">
      <dgm:prSet/>
      <dgm:spPr/>
      <dgm:t>
        <a:bodyPr/>
        <a:lstStyle/>
        <a:p>
          <a:r>
            <a:rPr lang="en-US"/>
            <a:t>Two-stage probability sampling </a:t>
          </a:r>
        </a:p>
      </dgm:t>
    </dgm:pt>
    <dgm:pt modelId="{E72B587C-CDF6-416A-B82C-CA1BB6EC27E3}" type="parTrans" cxnId="{80E0BFDD-408D-41EE-9909-DEC08FB968D2}">
      <dgm:prSet/>
      <dgm:spPr/>
      <dgm:t>
        <a:bodyPr/>
        <a:lstStyle/>
        <a:p>
          <a:endParaRPr lang="en-US"/>
        </a:p>
      </dgm:t>
    </dgm:pt>
    <dgm:pt modelId="{198C9DD0-5BB9-4AD0-BCC3-3AF1AA5E9566}" type="sibTrans" cxnId="{80E0BFDD-408D-41EE-9909-DEC08FB968D2}">
      <dgm:prSet/>
      <dgm:spPr/>
      <dgm:t>
        <a:bodyPr/>
        <a:lstStyle/>
        <a:p>
          <a:endParaRPr lang="en-US"/>
        </a:p>
      </dgm:t>
    </dgm:pt>
    <dgm:pt modelId="{E6CC6D7C-1063-48F1-BE9E-037E100FD76C}">
      <dgm:prSet/>
      <dgm:spPr/>
      <dgm:t>
        <a:bodyPr/>
        <a:lstStyle/>
        <a:p>
          <a:r>
            <a:rPr lang="en-US"/>
            <a:t>30 clusters</a:t>
          </a:r>
        </a:p>
      </dgm:t>
    </dgm:pt>
    <dgm:pt modelId="{1597407E-7110-42F8-8872-6A40BD1806D2}" type="parTrans" cxnId="{FDE5B4CA-ACD8-4424-B247-9D0F57E811D9}">
      <dgm:prSet/>
      <dgm:spPr/>
      <dgm:t>
        <a:bodyPr/>
        <a:lstStyle/>
        <a:p>
          <a:endParaRPr lang="en-US"/>
        </a:p>
      </dgm:t>
    </dgm:pt>
    <dgm:pt modelId="{8CC91375-E9C9-4B91-8F7B-A3B1E461CC8F}" type="sibTrans" cxnId="{FDE5B4CA-ACD8-4424-B247-9D0F57E811D9}">
      <dgm:prSet/>
      <dgm:spPr/>
      <dgm:t>
        <a:bodyPr/>
        <a:lstStyle/>
        <a:p>
          <a:endParaRPr lang="en-US"/>
        </a:p>
      </dgm:t>
    </dgm:pt>
    <dgm:pt modelId="{75A36625-44A2-49F5-8B09-DAC5070B6A55}">
      <dgm:prSet/>
      <dgm:spPr/>
      <dgm:t>
        <a:bodyPr/>
        <a:lstStyle/>
        <a:p>
          <a:r>
            <a:rPr lang="en-US"/>
            <a:t>7 households </a:t>
          </a:r>
        </a:p>
      </dgm:t>
    </dgm:pt>
    <dgm:pt modelId="{294ECE00-A399-4C27-B79E-7F0FFB7B4818}" type="parTrans" cxnId="{7C93A235-87E8-46C5-8EAC-9709A53188AA}">
      <dgm:prSet/>
      <dgm:spPr/>
      <dgm:t>
        <a:bodyPr/>
        <a:lstStyle/>
        <a:p>
          <a:endParaRPr lang="en-US"/>
        </a:p>
      </dgm:t>
    </dgm:pt>
    <dgm:pt modelId="{586404BD-DF50-4A11-994B-C2B31CA724BC}" type="sibTrans" cxnId="{7C93A235-87E8-46C5-8EAC-9709A53188AA}">
      <dgm:prSet/>
      <dgm:spPr/>
      <dgm:t>
        <a:bodyPr/>
        <a:lstStyle/>
        <a:p>
          <a:endParaRPr lang="en-US"/>
        </a:p>
      </dgm:t>
    </dgm:pt>
    <dgm:pt modelId="{09570D90-5253-4667-8AC6-62B8B7710406}">
      <dgm:prSet/>
      <dgm:spPr/>
      <dgm:t>
        <a:bodyPr/>
        <a:lstStyle/>
        <a:p>
          <a:r>
            <a:rPr lang="en-US"/>
            <a:t>Household interview</a:t>
          </a:r>
        </a:p>
      </dgm:t>
    </dgm:pt>
    <dgm:pt modelId="{F699437D-C77E-4084-A66C-766EE6EDA333}" type="parTrans" cxnId="{395013F9-7E8E-41AF-9733-5AA22B275434}">
      <dgm:prSet/>
      <dgm:spPr/>
      <dgm:t>
        <a:bodyPr/>
        <a:lstStyle/>
        <a:p>
          <a:endParaRPr lang="en-US"/>
        </a:p>
      </dgm:t>
    </dgm:pt>
    <dgm:pt modelId="{982DA7C8-E237-4664-9198-0185D457A0CD}" type="sibTrans" cxnId="{395013F9-7E8E-41AF-9733-5AA22B275434}">
      <dgm:prSet/>
      <dgm:spPr/>
      <dgm:t>
        <a:bodyPr/>
        <a:lstStyle/>
        <a:p>
          <a:endParaRPr lang="en-US"/>
        </a:p>
      </dgm:t>
    </dgm:pt>
    <dgm:pt modelId="{BB51BF70-50EE-4D62-8214-EA072F4CAB8D}">
      <dgm:prSet/>
      <dgm:spPr/>
      <dgm:t>
        <a:bodyPr/>
        <a:lstStyle/>
        <a:p>
          <a:r>
            <a:rPr lang="en-US" dirty="0"/>
            <a:t>Data weighting to obtain population estimates</a:t>
          </a:r>
        </a:p>
      </dgm:t>
    </dgm:pt>
    <dgm:pt modelId="{6FEC5E72-89AA-4A23-BCCA-53149B9FE3E9}" type="parTrans" cxnId="{C3B2EE47-2C5D-481D-AD00-D6F9ABC1D303}">
      <dgm:prSet/>
      <dgm:spPr/>
      <dgm:t>
        <a:bodyPr/>
        <a:lstStyle/>
        <a:p>
          <a:endParaRPr lang="en-US"/>
        </a:p>
      </dgm:t>
    </dgm:pt>
    <dgm:pt modelId="{3F83A9CD-B40E-4FFE-9E65-D712FC1853FE}" type="sibTrans" cxnId="{C3B2EE47-2C5D-481D-AD00-D6F9ABC1D303}">
      <dgm:prSet/>
      <dgm:spPr/>
      <dgm:t>
        <a:bodyPr/>
        <a:lstStyle/>
        <a:p>
          <a:endParaRPr lang="en-US"/>
        </a:p>
      </dgm:t>
    </dgm:pt>
    <dgm:pt modelId="{DCC55E0E-9900-4A81-97DC-695D4EB4F1B0}">
      <dgm:prSet/>
      <dgm:spPr/>
      <dgm:t>
        <a:bodyPr/>
        <a:lstStyle/>
        <a:p>
          <a:r>
            <a:rPr lang="en-US"/>
            <a:t>Report generated within 36 hours of data collection and shared with key stakeholders and decision-makers</a:t>
          </a:r>
        </a:p>
      </dgm:t>
    </dgm:pt>
    <dgm:pt modelId="{33FD5E2C-017F-49E1-B001-BA775C978A4E}" type="parTrans" cxnId="{9420E07C-89C7-4409-A9B5-F560D996C7A9}">
      <dgm:prSet/>
      <dgm:spPr/>
      <dgm:t>
        <a:bodyPr/>
        <a:lstStyle/>
        <a:p>
          <a:endParaRPr lang="en-US"/>
        </a:p>
      </dgm:t>
    </dgm:pt>
    <dgm:pt modelId="{3CBD80E8-5355-49A6-AE9F-9AC68F00BCFD}" type="sibTrans" cxnId="{9420E07C-89C7-4409-A9B5-F560D996C7A9}">
      <dgm:prSet/>
      <dgm:spPr/>
      <dgm:t>
        <a:bodyPr/>
        <a:lstStyle/>
        <a:p>
          <a:endParaRPr lang="en-US"/>
        </a:p>
      </dgm:t>
    </dgm:pt>
    <dgm:pt modelId="{704C1657-5F4A-426B-89B7-08898039B9B4}" type="pres">
      <dgm:prSet presAssocID="{10010744-3453-47C9-98C2-963C1A4D5EB7}" presName="root" presStyleCnt="0">
        <dgm:presLayoutVars>
          <dgm:dir/>
          <dgm:resizeHandles val="exact"/>
        </dgm:presLayoutVars>
      </dgm:prSet>
      <dgm:spPr/>
    </dgm:pt>
    <dgm:pt modelId="{2C18E25C-BE51-4FF9-9C02-4AAAFB7097D2}" type="pres">
      <dgm:prSet presAssocID="{AAB7BA93-53F4-4D12-A860-1642CBC4BB50}" presName="compNode" presStyleCnt="0"/>
      <dgm:spPr/>
    </dgm:pt>
    <dgm:pt modelId="{1105B8EF-6537-48A1-8ECA-B369F5E07A18}" type="pres">
      <dgm:prSet presAssocID="{AAB7BA93-53F4-4D12-A860-1642CBC4BB50}" presName="bgRect" presStyleLbl="bgShp" presStyleIdx="0" presStyleCnt="4"/>
      <dgm:spPr/>
    </dgm:pt>
    <dgm:pt modelId="{2D52ACAD-F4B1-4558-B01E-2F4B1A72A12E}" type="pres">
      <dgm:prSet presAssocID="{AAB7BA93-53F4-4D12-A860-1642CBC4BB5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BFFA530-F3E1-4A76-B76C-96A2F79D26EE}" type="pres">
      <dgm:prSet presAssocID="{AAB7BA93-53F4-4D12-A860-1642CBC4BB50}" presName="spaceRect" presStyleCnt="0"/>
      <dgm:spPr/>
    </dgm:pt>
    <dgm:pt modelId="{6796F203-1AEB-4607-AE81-DE3FB842D91C}" type="pres">
      <dgm:prSet presAssocID="{AAB7BA93-53F4-4D12-A860-1642CBC4BB50}" presName="parTx" presStyleLbl="revTx" presStyleIdx="0" presStyleCnt="5">
        <dgm:presLayoutVars>
          <dgm:chMax val="0"/>
          <dgm:chPref val="0"/>
        </dgm:presLayoutVars>
      </dgm:prSet>
      <dgm:spPr/>
    </dgm:pt>
    <dgm:pt modelId="{23B729C5-10BD-483B-A92B-07FAEC8FBA79}" type="pres">
      <dgm:prSet presAssocID="{AAB7BA93-53F4-4D12-A860-1642CBC4BB50}" presName="desTx" presStyleLbl="revTx" presStyleIdx="1" presStyleCnt="5">
        <dgm:presLayoutVars/>
      </dgm:prSet>
      <dgm:spPr/>
    </dgm:pt>
    <dgm:pt modelId="{18BA6BA5-AB0A-408E-B5F2-5A9EF24C84AD}" type="pres">
      <dgm:prSet presAssocID="{198C9DD0-5BB9-4AD0-BCC3-3AF1AA5E9566}" presName="sibTrans" presStyleCnt="0"/>
      <dgm:spPr/>
    </dgm:pt>
    <dgm:pt modelId="{32A3E1A6-EF62-4A3C-B2C0-A32819A0E4E2}" type="pres">
      <dgm:prSet presAssocID="{09570D90-5253-4667-8AC6-62B8B7710406}" presName="compNode" presStyleCnt="0"/>
      <dgm:spPr/>
    </dgm:pt>
    <dgm:pt modelId="{B05DC05E-FD29-4FD9-BAD3-BF0C3E415F80}" type="pres">
      <dgm:prSet presAssocID="{09570D90-5253-4667-8AC6-62B8B7710406}" presName="bgRect" presStyleLbl="bgShp" presStyleIdx="1" presStyleCnt="4"/>
      <dgm:spPr/>
    </dgm:pt>
    <dgm:pt modelId="{F3EE6937-560A-4D0A-86B0-886591CDA82F}" type="pres">
      <dgm:prSet presAssocID="{09570D90-5253-4667-8AC6-62B8B771040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2CFB73B0-4A0C-4855-A2BE-3DD37FCB34C2}" type="pres">
      <dgm:prSet presAssocID="{09570D90-5253-4667-8AC6-62B8B7710406}" presName="spaceRect" presStyleCnt="0"/>
      <dgm:spPr/>
    </dgm:pt>
    <dgm:pt modelId="{F7AABC5B-1004-4863-A68B-8A11655BADF1}" type="pres">
      <dgm:prSet presAssocID="{09570D90-5253-4667-8AC6-62B8B7710406}" presName="parTx" presStyleLbl="revTx" presStyleIdx="2" presStyleCnt="5">
        <dgm:presLayoutVars>
          <dgm:chMax val="0"/>
          <dgm:chPref val="0"/>
        </dgm:presLayoutVars>
      </dgm:prSet>
      <dgm:spPr/>
    </dgm:pt>
    <dgm:pt modelId="{48AEDFDA-0580-47D1-886D-32434CF7B8C2}" type="pres">
      <dgm:prSet presAssocID="{982DA7C8-E237-4664-9198-0185D457A0CD}" presName="sibTrans" presStyleCnt="0"/>
      <dgm:spPr/>
    </dgm:pt>
    <dgm:pt modelId="{E8C8E4EF-9160-4F1C-9C20-4B176D578F1B}" type="pres">
      <dgm:prSet presAssocID="{BB51BF70-50EE-4D62-8214-EA072F4CAB8D}" presName="compNode" presStyleCnt="0"/>
      <dgm:spPr/>
    </dgm:pt>
    <dgm:pt modelId="{79DF0338-440B-4BC8-B9D9-81A52CB47106}" type="pres">
      <dgm:prSet presAssocID="{BB51BF70-50EE-4D62-8214-EA072F4CAB8D}" presName="bgRect" presStyleLbl="bgShp" presStyleIdx="2" presStyleCnt="4"/>
      <dgm:spPr/>
    </dgm:pt>
    <dgm:pt modelId="{C4B23E8E-3739-434E-B343-68C008E46361}" type="pres">
      <dgm:prSet presAssocID="{BB51BF70-50EE-4D62-8214-EA072F4CAB8D}" presName="iconRect" presStyleLbl="node1" presStyleIdx="2" presStyleCnt="4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F51651D4-68A2-44EC-92A6-C9C570026D01}" type="pres">
      <dgm:prSet presAssocID="{BB51BF70-50EE-4D62-8214-EA072F4CAB8D}" presName="spaceRect" presStyleCnt="0"/>
      <dgm:spPr/>
    </dgm:pt>
    <dgm:pt modelId="{E9DC88EB-26C0-4067-B2B8-5AF0C195ED02}" type="pres">
      <dgm:prSet presAssocID="{BB51BF70-50EE-4D62-8214-EA072F4CAB8D}" presName="parTx" presStyleLbl="revTx" presStyleIdx="3" presStyleCnt="5">
        <dgm:presLayoutVars>
          <dgm:chMax val="0"/>
          <dgm:chPref val="0"/>
        </dgm:presLayoutVars>
      </dgm:prSet>
      <dgm:spPr/>
    </dgm:pt>
    <dgm:pt modelId="{C69BA50D-C0B9-41B3-8DBB-A73DBCD49491}" type="pres">
      <dgm:prSet presAssocID="{3F83A9CD-B40E-4FFE-9E65-D712FC1853FE}" presName="sibTrans" presStyleCnt="0"/>
      <dgm:spPr/>
    </dgm:pt>
    <dgm:pt modelId="{164C95B7-8A7E-4C94-9C45-1521A49D94AA}" type="pres">
      <dgm:prSet presAssocID="{DCC55E0E-9900-4A81-97DC-695D4EB4F1B0}" presName="compNode" presStyleCnt="0"/>
      <dgm:spPr/>
    </dgm:pt>
    <dgm:pt modelId="{727D53C3-E4CB-4E3D-9BA6-D08C79CDC479}" type="pres">
      <dgm:prSet presAssocID="{DCC55E0E-9900-4A81-97DC-695D4EB4F1B0}" presName="bgRect" presStyleLbl="bgShp" presStyleIdx="3" presStyleCnt="4"/>
      <dgm:spPr/>
    </dgm:pt>
    <dgm:pt modelId="{ECF54A27-17B6-4F7C-8921-4F0D87E16557}" type="pres">
      <dgm:prSet presAssocID="{DCC55E0E-9900-4A81-97DC-695D4EB4F1B0}" presName="iconRect" presStyleLbl="node1" presStyleIdx="3" presStyleCnt="4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63DA6CD-F9FE-45F5-A777-406431B3D42D}" type="pres">
      <dgm:prSet presAssocID="{DCC55E0E-9900-4A81-97DC-695D4EB4F1B0}" presName="spaceRect" presStyleCnt="0"/>
      <dgm:spPr/>
    </dgm:pt>
    <dgm:pt modelId="{2B37F4E9-B1E8-49F1-84E5-F3372EDBC2B9}" type="pres">
      <dgm:prSet presAssocID="{DCC55E0E-9900-4A81-97DC-695D4EB4F1B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B5A691C-11D6-4887-9A80-3E0376A95301}" type="presOf" srcId="{AAB7BA93-53F4-4D12-A860-1642CBC4BB50}" destId="{6796F203-1AEB-4607-AE81-DE3FB842D91C}" srcOrd="0" destOrd="0" presId="urn:microsoft.com/office/officeart/2018/2/layout/IconVerticalSolidList"/>
    <dgm:cxn modelId="{BB468326-7BA9-460A-B728-065F582F3783}" type="presOf" srcId="{75A36625-44A2-49F5-8B09-DAC5070B6A55}" destId="{23B729C5-10BD-483B-A92B-07FAEC8FBA79}" srcOrd="0" destOrd="1" presId="urn:microsoft.com/office/officeart/2018/2/layout/IconVerticalSolidList"/>
    <dgm:cxn modelId="{7C93A235-87E8-46C5-8EAC-9709A53188AA}" srcId="{AAB7BA93-53F4-4D12-A860-1642CBC4BB50}" destId="{75A36625-44A2-49F5-8B09-DAC5070B6A55}" srcOrd="1" destOrd="0" parTransId="{294ECE00-A399-4C27-B79E-7F0FFB7B4818}" sibTransId="{586404BD-DF50-4A11-994B-C2B31CA724BC}"/>
    <dgm:cxn modelId="{C3B2EE47-2C5D-481D-AD00-D6F9ABC1D303}" srcId="{10010744-3453-47C9-98C2-963C1A4D5EB7}" destId="{BB51BF70-50EE-4D62-8214-EA072F4CAB8D}" srcOrd="2" destOrd="0" parTransId="{6FEC5E72-89AA-4A23-BCCA-53149B9FE3E9}" sibTransId="{3F83A9CD-B40E-4FFE-9E65-D712FC1853FE}"/>
    <dgm:cxn modelId="{C0A8824A-D220-46D4-99B7-66BFBDCAA813}" type="presOf" srcId="{BB51BF70-50EE-4D62-8214-EA072F4CAB8D}" destId="{E9DC88EB-26C0-4067-B2B8-5AF0C195ED02}" srcOrd="0" destOrd="0" presId="urn:microsoft.com/office/officeart/2018/2/layout/IconVerticalSolidList"/>
    <dgm:cxn modelId="{9420E07C-89C7-4409-A9B5-F560D996C7A9}" srcId="{10010744-3453-47C9-98C2-963C1A4D5EB7}" destId="{DCC55E0E-9900-4A81-97DC-695D4EB4F1B0}" srcOrd="3" destOrd="0" parTransId="{33FD5E2C-017F-49E1-B001-BA775C978A4E}" sibTransId="{3CBD80E8-5355-49A6-AE9F-9AC68F00BCFD}"/>
    <dgm:cxn modelId="{5C8CB384-4E57-4065-9A15-25199B999A65}" type="presOf" srcId="{E6CC6D7C-1063-48F1-BE9E-037E100FD76C}" destId="{23B729C5-10BD-483B-A92B-07FAEC8FBA79}" srcOrd="0" destOrd="0" presId="urn:microsoft.com/office/officeart/2018/2/layout/IconVerticalSolidList"/>
    <dgm:cxn modelId="{A90D0C8E-3192-4451-BE6A-E9D6128D52E1}" type="presOf" srcId="{DCC55E0E-9900-4A81-97DC-695D4EB4F1B0}" destId="{2B37F4E9-B1E8-49F1-84E5-F3372EDBC2B9}" srcOrd="0" destOrd="0" presId="urn:microsoft.com/office/officeart/2018/2/layout/IconVerticalSolidList"/>
    <dgm:cxn modelId="{2FC5A0C0-0795-44C5-BFB5-D5A7FBA73FE2}" type="presOf" srcId="{10010744-3453-47C9-98C2-963C1A4D5EB7}" destId="{704C1657-5F4A-426B-89B7-08898039B9B4}" srcOrd="0" destOrd="0" presId="urn:microsoft.com/office/officeart/2018/2/layout/IconVerticalSolidList"/>
    <dgm:cxn modelId="{FDE5B4CA-ACD8-4424-B247-9D0F57E811D9}" srcId="{AAB7BA93-53F4-4D12-A860-1642CBC4BB50}" destId="{E6CC6D7C-1063-48F1-BE9E-037E100FD76C}" srcOrd="0" destOrd="0" parTransId="{1597407E-7110-42F8-8872-6A40BD1806D2}" sibTransId="{8CC91375-E9C9-4B91-8F7B-A3B1E461CC8F}"/>
    <dgm:cxn modelId="{80E0BFDD-408D-41EE-9909-DEC08FB968D2}" srcId="{10010744-3453-47C9-98C2-963C1A4D5EB7}" destId="{AAB7BA93-53F4-4D12-A860-1642CBC4BB50}" srcOrd="0" destOrd="0" parTransId="{E72B587C-CDF6-416A-B82C-CA1BB6EC27E3}" sibTransId="{198C9DD0-5BB9-4AD0-BCC3-3AF1AA5E9566}"/>
    <dgm:cxn modelId="{AEB0BDEB-BE1F-4EE2-AA47-D21BA0E54662}" type="presOf" srcId="{09570D90-5253-4667-8AC6-62B8B7710406}" destId="{F7AABC5B-1004-4863-A68B-8A11655BADF1}" srcOrd="0" destOrd="0" presId="urn:microsoft.com/office/officeart/2018/2/layout/IconVerticalSolidList"/>
    <dgm:cxn modelId="{395013F9-7E8E-41AF-9733-5AA22B275434}" srcId="{10010744-3453-47C9-98C2-963C1A4D5EB7}" destId="{09570D90-5253-4667-8AC6-62B8B7710406}" srcOrd="1" destOrd="0" parTransId="{F699437D-C77E-4084-A66C-766EE6EDA333}" sibTransId="{982DA7C8-E237-4664-9198-0185D457A0CD}"/>
    <dgm:cxn modelId="{A09006E7-42FA-48C1-B468-5108A5442BEB}" type="presParOf" srcId="{704C1657-5F4A-426B-89B7-08898039B9B4}" destId="{2C18E25C-BE51-4FF9-9C02-4AAAFB7097D2}" srcOrd="0" destOrd="0" presId="urn:microsoft.com/office/officeart/2018/2/layout/IconVerticalSolidList"/>
    <dgm:cxn modelId="{B0C60E27-860E-4865-BBDE-56DC628F68BD}" type="presParOf" srcId="{2C18E25C-BE51-4FF9-9C02-4AAAFB7097D2}" destId="{1105B8EF-6537-48A1-8ECA-B369F5E07A18}" srcOrd="0" destOrd="0" presId="urn:microsoft.com/office/officeart/2018/2/layout/IconVerticalSolidList"/>
    <dgm:cxn modelId="{C8AD1B0F-E647-4260-9F8A-B6D0024D18A9}" type="presParOf" srcId="{2C18E25C-BE51-4FF9-9C02-4AAAFB7097D2}" destId="{2D52ACAD-F4B1-4558-B01E-2F4B1A72A12E}" srcOrd="1" destOrd="0" presId="urn:microsoft.com/office/officeart/2018/2/layout/IconVerticalSolidList"/>
    <dgm:cxn modelId="{CE009D8F-BB19-4BD4-B4E1-8149C5D36849}" type="presParOf" srcId="{2C18E25C-BE51-4FF9-9C02-4AAAFB7097D2}" destId="{ABFFA530-F3E1-4A76-B76C-96A2F79D26EE}" srcOrd="2" destOrd="0" presId="urn:microsoft.com/office/officeart/2018/2/layout/IconVerticalSolidList"/>
    <dgm:cxn modelId="{0F46B927-4177-41B1-A649-E844853E6644}" type="presParOf" srcId="{2C18E25C-BE51-4FF9-9C02-4AAAFB7097D2}" destId="{6796F203-1AEB-4607-AE81-DE3FB842D91C}" srcOrd="3" destOrd="0" presId="urn:microsoft.com/office/officeart/2018/2/layout/IconVerticalSolidList"/>
    <dgm:cxn modelId="{1789938E-B784-4032-A479-85D7D76D7F32}" type="presParOf" srcId="{2C18E25C-BE51-4FF9-9C02-4AAAFB7097D2}" destId="{23B729C5-10BD-483B-A92B-07FAEC8FBA79}" srcOrd="4" destOrd="0" presId="urn:microsoft.com/office/officeart/2018/2/layout/IconVerticalSolidList"/>
    <dgm:cxn modelId="{AE996078-CDC6-4AED-B5BE-73A7029117E0}" type="presParOf" srcId="{704C1657-5F4A-426B-89B7-08898039B9B4}" destId="{18BA6BA5-AB0A-408E-B5F2-5A9EF24C84AD}" srcOrd="1" destOrd="0" presId="urn:microsoft.com/office/officeart/2018/2/layout/IconVerticalSolidList"/>
    <dgm:cxn modelId="{A6681F0E-9A02-4166-B17B-A59CA571A5DC}" type="presParOf" srcId="{704C1657-5F4A-426B-89B7-08898039B9B4}" destId="{32A3E1A6-EF62-4A3C-B2C0-A32819A0E4E2}" srcOrd="2" destOrd="0" presId="urn:microsoft.com/office/officeart/2018/2/layout/IconVerticalSolidList"/>
    <dgm:cxn modelId="{0A12042D-14B6-406F-BDC4-17407F9B4507}" type="presParOf" srcId="{32A3E1A6-EF62-4A3C-B2C0-A32819A0E4E2}" destId="{B05DC05E-FD29-4FD9-BAD3-BF0C3E415F80}" srcOrd="0" destOrd="0" presId="urn:microsoft.com/office/officeart/2018/2/layout/IconVerticalSolidList"/>
    <dgm:cxn modelId="{1596C331-C44F-414E-BCEA-FC80B18CD003}" type="presParOf" srcId="{32A3E1A6-EF62-4A3C-B2C0-A32819A0E4E2}" destId="{F3EE6937-560A-4D0A-86B0-886591CDA82F}" srcOrd="1" destOrd="0" presId="urn:microsoft.com/office/officeart/2018/2/layout/IconVerticalSolidList"/>
    <dgm:cxn modelId="{D700B60F-919C-403C-94FF-3D792BA81527}" type="presParOf" srcId="{32A3E1A6-EF62-4A3C-B2C0-A32819A0E4E2}" destId="{2CFB73B0-4A0C-4855-A2BE-3DD37FCB34C2}" srcOrd="2" destOrd="0" presId="urn:microsoft.com/office/officeart/2018/2/layout/IconVerticalSolidList"/>
    <dgm:cxn modelId="{1C7357AC-DA93-4265-8B96-C4E897F4BF33}" type="presParOf" srcId="{32A3E1A6-EF62-4A3C-B2C0-A32819A0E4E2}" destId="{F7AABC5B-1004-4863-A68B-8A11655BADF1}" srcOrd="3" destOrd="0" presId="urn:microsoft.com/office/officeart/2018/2/layout/IconVerticalSolidList"/>
    <dgm:cxn modelId="{686E3722-C552-4AFA-97FC-02B97DDBA9FC}" type="presParOf" srcId="{704C1657-5F4A-426B-89B7-08898039B9B4}" destId="{48AEDFDA-0580-47D1-886D-32434CF7B8C2}" srcOrd="3" destOrd="0" presId="urn:microsoft.com/office/officeart/2018/2/layout/IconVerticalSolidList"/>
    <dgm:cxn modelId="{A54AA27F-3246-40E9-91A3-06BBB6FB4823}" type="presParOf" srcId="{704C1657-5F4A-426B-89B7-08898039B9B4}" destId="{E8C8E4EF-9160-4F1C-9C20-4B176D578F1B}" srcOrd="4" destOrd="0" presId="urn:microsoft.com/office/officeart/2018/2/layout/IconVerticalSolidList"/>
    <dgm:cxn modelId="{D942AD1C-A70C-4C46-9B84-31918A9C047E}" type="presParOf" srcId="{E8C8E4EF-9160-4F1C-9C20-4B176D578F1B}" destId="{79DF0338-440B-4BC8-B9D9-81A52CB47106}" srcOrd="0" destOrd="0" presId="urn:microsoft.com/office/officeart/2018/2/layout/IconVerticalSolidList"/>
    <dgm:cxn modelId="{2DCB0ED1-59BC-4B39-80D7-BBBA6A6C510B}" type="presParOf" srcId="{E8C8E4EF-9160-4F1C-9C20-4B176D578F1B}" destId="{C4B23E8E-3739-434E-B343-68C008E46361}" srcOrd="1" destOrd="0" presId="urn:microsoft.com/office/officeart/2018/2/layout/IconVerticalSolidList"/>
    <dgm:cxn modelId="{358282E1-1942-4391-AC37-A17F7406F0E4}" type="presParOf" srcId="{E8C8E4EF-9160-4F1C-9C20-4B176D578F1B}" destId="{F51651D4-68A2-44EC-92A6-C9C570026D01}" srcOrd="2" destOrd="0" presId="urn:microsoft.com/office/officeart/2018/2/layout/IconVerticalSolidList"/>
    <dgm:cxn modelId="{3485B0F1-EAF6-4D98-B44F-0A18A3883582}" type="presParOf" srcId="{E8C8E4EF-9160-4F1C-9C20-4B176D578F1B}" destId="{E9DC88EB-26C0-4067-B2B8-5AF0C195ED02}" srcOrd="3" destOrd="0" presId="urn:microsoft.com/office/officeart/2018/2/layout/IconVerticalSolidList"/>
    <dgm:cxn modelId="{E83720A8-21A0-488A-80D5-72119F82E3CA}" type="presParOf" srcId="{704C1657-5F4A-426B-89B7-08898039B9B4}" destId="{C69BA50D-C0B9-41B3-8DBB-A73DBCD49491}" srcOrd="5" destOrd="0" presId="urn:microsoft.com/office/officeart/2018/2/layout/IconVerticalSolidList"/>
    <dgm:cxn modelId="{75C75277-A36F-4C73-BD84-2ACF4340EFCE}" type="presParOf" srcId="{704C1657-5F4A-426B-89B7-08898039B9B4}" destId="{164C95B7-8A7E-4C94-9C45-1521A49D94AA}" srcOrd="6" destOrd="0" presId="urn:microsoft.com/office/officeart/2018/2/layout/IconVerticalSolidList"/>
    <dgm:cxn modelId="{15802903-017C-4F5C-AF78-EC7152C11780}" type="presParOf" srcId="{164C95B7-8A7E-4C94-9C45-1521A49D94AA}" destId="{727D53C3-E4CB-4E3D-9BA6-D08C79CDC479}" srcOrd="0" destOrd="0" presId="urn:microsoft.com/office/officeart/2018/2/layout/IconVerticalSolidList"/>
    <dgm:cxn modelId="{E97B02EE-0150-4D06-AF18-2F39C831CBBE}" type="presParOf" srcId="{164C95B7-8A7E-4C94-9C45-1521A49D94AA}" destId="{ECF54A27-17B6-4F7C-8921-4F0D87E16557}" srcOrd="1" destOrd="0" presId="urn:microsoft.com/office/officeart/2018/2/layout/IconVerticalSolidList"/>
    <dgm:cxn modelId="{D0AACB9B-0EC0-4239-9C5C-239AF4814527}" type="presParOf" srcId="{164C95B7-8A7E-4C94-9C45-1521A49D94AA}" destId="{E63DA6CD-F9FE-45F5-A777-406431B3D42D}" srcOrd="2" destOrd="0" presId="urn:microsoft.com/office/officeart/2018/2/layout/IconVerticalSolidList"/>
    <dgm:cxn modelId="{305ED5B4-BE06-4010-AAF6-EAD7195244C3}" type="presParOf" srcId="{164C95B7-8A7E-4C94-9C45-1521A49D94AA}" destId="{2B37F4E9-B1E8-49F1-84E5-F3372EDBC2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647C817-743D-4E89-A6D6-B0F2CDFD457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31BDB6F-EF3F-4CE0-9E51-B80D1DEE1DE0}">
      <dgm:prSet/>
      <dgm:spPr/>
      <dgm:t>
        <a:bodyPr/>
        <a:lstStyle/>
        <a:p>
          <a:pPr>
            <a:defRPr cap="all"/>
          </a:pPr>
          <a:r>
            <a:rPr lang="en-US"/>
            <a:t>Convenience sampling</a:t>
          </a:r>
        </a:p>
      </dgm:t>
    </dgm:pt>
    <dgm:pt modelId="{BCAFB72B-5A7E-4013-BC21-873FFAE33A88}" type="parTrans" cxnId="{B892A2FF-3FA9-4BC6-88C4-F1EC9C7052A2}">
      <dgm:prSet/>
      <dgm:spPr/>
      <dgm:t>
        <a:bodyPr/>
        <a:lstStyle/>
        <a:p>
          <a:endParaRPr lang="en-US"/>
        </a:p>
      </dgm:t>
    </dgm:pt>
    <dgm:pt modelId="{D2ADFB0F-110E-4AAB-93A1-7C012376671D}" type="sibTrans" cxnId="{B892A2FF-3FA9-4BC6-88C4-F1EC9C7052A2}">
      <dgm:prSet/>
      <dgm:spPr/>
      <dgm:t>
        <a:bodyPr/>
        <a:lstStyle/>
        <a:p>
          <a:endParaRPr lang="en-US"/>
        </a:p>
      </dgm:t>
    </dgm:pt>
    <dgm:pt modelId="{1D264BA8-0C2B-447F-8A51-AB8E29A4474A}">
      <dgm:prSet/>
      <dgm:spPr/>
      <dgm:t>
        <a:bodyPr/>
        <a:lstStyle/>
        <a:p>
          <a:pPr>
            <a:defRPr cap="all"/>
          </a:pPr>
          <a:r>
            <a:rPr lang="en-US"/>
            <a:t>Target sampling</a:t>
          </a:r>
        </a:p>
      </dgm:t>
    </dgm:pt>
    <dgm:pt modelId="{728C087F-BE5D-4BF2-8880-269CF7712B37}" type="parTrans" cxnId="{903C825D-483D-44E3-824E-9CCB529402A8}">
      <dgm:prSet/>
      <dgm:spPr/>
      <dgm:t>
        <a:bodyPr/>
        <a:lstStyle/>
        <a:p>
          <a:endParaRPr lang="en-US"/>
        </a:p>
      </dgm:t>
    </dgm:pt>
    <dgm:pt modelId="{F5996168-0D4F-44FE-B105-521BE068B09A}" type="sibTrans" cxnId="{903C825D-483D-44E3-824E-9CCB529402A8}">
      <dgm:prSet/>
      <dgm:spPr/>
      <dgm:t>
        <a:bodyPr/>
        <a:lstStyle/>
        <a:p>
          <a:endParaRPr lang="en-US"/>
        </a:p>
      </dgm:t>
    </dgm:pt>
    <dgm:pt modelId="{BC67C31B-D90B-4F55-89AB-F81DB56BB43D}">
      <dgm:prSet/>
      <dgm:spPr/>
      <dgm:t>
        <a:bodyPr/>
        <a:lstStyle/>
        <a:p>
          <a:pPr>
            <a:defRPr cap="all"/>
          </a:pPr>
          <a:r>
            <a:rPr lang="en-US"/>
            <a:t>Sequential sampling</a:t>
          </a:r>
        </a:p>
      </dgm:t>
    </dgm:pt>
    <dgm:pt modelId="{D31027B1-6DA0-4CDD-A675-FEFFAE44F2FB}" type="parTrans" cxnId="{7EE7C848-730B-4E88-9D66-621C74D8973A}">
      <dgm:prSet/>
      <dgm:spPr/>
      <dgm:t>
        <a:bodyPr/>
        <a:lstStyle/>
        <a:p>
          <a:endParaRPr lang="en-US"/>
        </a:p>
      </dgm:t>
    </dgm:pt>
    <dgm:pt modelId="{CBBBBC24-E8BE-4709-B3CD-93C4E7E9963A}" type="sibTrans" cxnId="{7EE7C848-730B-4E88-9D66-621C74D8973A}">
      <dgm:prSet/>
      <dgm:spPr/>
      <dgm:t>
        <a:bodyPr/>
        <a:lstStyle/>
        <a:p>
          <a:endParaRPr lang="en-US"/>
        </a:p>
      </dgm:t>
    </dgm:pt>
    <dgm:pt modelId="{3393FDB7-0FA8-4F74-B7E6-B59E0FBBEB54}">
      <dgm:prSet/>
      <dgm:spPr/>
      <dgm:t>
        <a:bodyPr/>
        <a:lstStyle/>
        <a:p>
          <a:pPr>
            <a:defRPr cap="all"/>
          </a:pPr>
          <a:r>
            <a:rPr lang="en-US"/>
            <a:t>Poor record keeping</a:t>
          </a:r>
        </a:p>
      </dgm:t>
    </dgm:pt>
    <dgm:pt modelId="{7BDFC2E2-594B-4F22-AE13-75DB3CA0FCC3}" type="parTrans" cxnId="{DF7B236B-5C11-48CD-9650-3014A8A26F82}">
      <dgm:prSet/>
      <dgm:spPr/>
      <dgm:t>
        <a:bodyPr/>
        <a:lstStyle/>
        <a:p>
          <a:endParaRPr lang="en-US"/>
        </a:p>
      </dgm:t>
    </dgm:pt>
    <dgm:pt modelId="{9F821CC9-FF98-488F-91EC-6F2205326D7D}" type="sibTrans" cxnId="{DF7B236B-5C11-48CD-9650-3014A8A26F82}">
      <dgm:prSet/>
      <dgm:spPr/>
      <dgm:t>
        <a:bodyPr/>
        <a:lstStyle/>
        <a:p>
          <a:endParaRPr lang="en-US"/>
        </a:p>
      </dgm:t>
    </dgm:pt>
    <dgm:pt modelId="{F8008F46-C97E-4FF2-BEF6-49745C1745FD}" type="pres">
      <dgm:prSet presAssocID="{4647C817-743D-4E89-A6D6-B0F2CDFD4574}" presName="root" presStyleCnt="0">
        <dgm:presLayoutVars>
          <dgm:dir/>
          <dgm:resizeHandles val="exact"/>
        </dgm:presLayoutVars>
      </dgm:prSet>
      <dgm:spPr/>
    </dgm:pt>
    <dgm:pt modelId="{36888F29-E17D-4CF7-84EF-9276E6557DDF}" type="pres">
      <dgm:prSet presAssocID="{931BDB6F-EF3F-4CE0-9E51-B80D1DEE1DE0}" presName="compNode" presStyleCnt="0"/>
      <dgm:spPr/>
    </dgm:pt>
    <dgm:pt modelId="{2B013E8E-6041-40F7-97E2-ED46AF2521FC}" type="pres">
      <dgm:prSet presAssocID="{931BDB6F-EF3F-4CE0-9E51-B80D1DEE1DE0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8DE1D50-4F59-48C2-80B3-1D20B4A924BA}" type="pres">
      <dgm:prSet presAssocID="{931BDB6F-EF3F-4CE0-9E51-B80D1DEE1DE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e"/>
        </a:ext>
      </dgm:extLst>
    </dgm:pt>
    <dgm:pt modelId="{54C6930D-47B8-4C72-9DAA-B8E98D3376CD}" type="pres">
      <dgm:prSet presAssocID="{931BDB6F-EF3F-4CE0-9E51-B80D1DEE1DE0}" presName="spaceRect" presStyleCnt="0"/>
      <dgm:spPr/>
    </dgm:pt>
    <dgm:pt modelId="{31D18151-1366-4762-A47C-E895A0007484}" type="pres">
      <dgm:prSet presAssocID="{931BDB6F-EF3F-4CE0-9E51-B80D1DEE1DE0}" presName="textRect" presStyleLbl="revTx" presStyleIdx="0" presStyleCnt="4">
        <dgm:presLayoutVars>
          <dgm:chMax val="1"/>
          <dgm:chPref val="1"/>
        </dgm:presLayoutVars>
      </dgm:prSet>
      <dgm:spPr/>
    </dgm:pt>
    <dgm:pt modelId="{AA6A0EB6-3E72-477E-904E-6EC5841BD3B5}" type="pres">
      <dgm:prSet presAssocID="{D2ADFB0F-110E-4AAB-93A1-7C012376671D}" presName="sibTrans" presStyleCnt="0"/>
      <dgm:spPr/>
    </dgm:pt>
    <dgm:pt modelId="{EE50A5FA-EFC5-483F-9CE2-3197584D49E6}" type="pres">
      <dgm:prSet presAssocID="{1D264BA8-0C2B-447F-8A51-AB8E29A4474A}" presName="compNode" presStyleCnt="0"/>
      <dgm:spPr/>
    </dgm:pt>
    <dgm:pt modelId="{C7228F25-4182-4B09-971E-2E2C68510CD1}" type="pres">
      <dgm:prSet presAssocID="{1D264BA8-0C2B-447F-8A51-AB8E29A4474A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4A98D1A-465D-43C7-BB80-67407DC76A31}" type="pres">
      <dgm:prSet presAssocID="{1D264BA8-0C2B-447F-8A51-AB8E29A4474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D94B3936-415B-4427-9508-1E8479EB4078}" type="pres">
      <dgm:prSet presAssocID="{1D264BA8-0C2B-447F-8A51-AB8E29A4474A}" presName="spaceRect" presStyleCnt="0"/>
      <dgm:spPr/>
    </dgm:pt>
    <dgm:pt modelId="{3B21C78B-48CB-4581-AB1F-6B035809614B}" type="pres">
      <dgm:prSet presAssocID="{1D264BA8-0C2B-447F-8A51-AB8E29A4474A}" presName="textRect" presStyleLbl="revTx" presStyleIdx="1" presStyleCnt="4">
        <dgm:presLayoutVars>
          <dgm:chMax val="1"/>
          <dgm:chPref val="1"/>
        </dgm:presLayoutVars>
      </dgm:prSet>
      <dgm:spPr/>
    </dgm:pt>
    <dgm:pt modelId="{83D00F8B-6F4D-45A3-930A-4858E1623613}" type="pres">
      <dgm:prSet presAssocID="{F5996168-0D4F-44FE-B105-521BE068B09A}" presName="sibTrans" presStyleCnt="0"/>
      <dgm:spPr/>
    </dgm:pt>
    <dgm:pt modelId="{4BECEFFA-4B5E-4217-87F9-AAA8C079DA3B}" type="pres">
      <dgm:prSet presAssocID="{BC67C31B-D90B-4F55-89AB-F81DB56BB43D}" presName="compNode" presStyleCnt="0"/>
      <dgm:spPr/>
    </dgm:pt>
    <dgm:pt modelId="{77627B8C-E368-4B4A-BDDC-A4B85AF5A449}" type="pres">
      <dgm:prSet presAssocID="{BC67C31B-D90B-4F55-89AB-F81DB56BB43D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8C35152-EE98-454F-9619-ACADA56837DC}" type="pres">
      <dgm:prSet presAssocID="{BC67C31B-D90B-4F55-89AB-F81DB56BB43D}" presName="iconRect" presStyleLbl="node1" presStyleIdx="2" presStyleCnt="4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423A9532-E4C7-49EC-A620-A912FF81CD50}" type="pres">
      <dgm:prSet presAssocID="{BC67C31B-D90B-4F55-89AB-F81DB56BB43D}" presName="spaceRect" presStyleCnt="0"/>
      <dgm:spPr/>
    </dgm:pt>
    <dgm:pt modelId="{D5312408-1095-4594-80A1-E4565BAAFF13}" type="pres">
      <dgm:prSet presAssocID="{BC67C31B-D90B-4F55-89AB-F81DB56BB43D}" presName="textRect" presStyleLbl="revTx" presStyleIdx="2" presStyleCnt="4">
        <dgm:presLayoutVars>
          <dgm:chMax val="1"/>
          <dgm:chPref val="1"/>
        </dgm:presLayoutVars>
      </dgm:prSet>
      <dgm:spPr/>
    </dgm:pt>
    <dgm:pt modelId="{8A0ABCA1-A00B-4639-9639-50B7B6EB5AA2}" type="pres">
      <dgm:prSet presAssocID="{CBBBBC24-E8BE-4709-B3CD-93C4E7E9963A}" presName="sibTrans" presStyleCnt="0"/>
      <dgm:spPr/>
    </dgm:pt>
    <dgm:pt modelId="{1C7078EB-4621-49D9-82C7-74F39364DA80}" type="pres">
      <dgm:prSet presAssocID="{3393FDB7-0FA8-4F74-B7E6-B59E0FBBEB54}" presName="compNode" presStyleCnt="0"/>
      <dgm:spPr/>
    </dgm:pt>
    <dgm:pt modelId="{C08139A0-F320-4E61-9B1A-D727CA30FE42}" type="pres">
      <dgm:prSet presAssocID="{3393FDB7-0FA8-4F74-B7E6-B59E0FBBEB54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75C18A0-CB2D-468D-8A65-E32ECF939D45}" type="pres">
      <dgm:prSet presAssocID="{3393FDB7-0FA8-4F74-B7E6-B59E0FBBEB5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E81BDD7E-420D-4B59-8E94-67E1FDC0CD2C}" type="pres">
      <dgm:prSet presAssocID="{3393FDB7-0FA8-4F74-B7E6-B59E0FBBEB54}" presName="spaceRect" presStyleCnt="0"/>
      <dgm:spPr/>
    </dgm:pt>
    <dgm:pt modelId="{80907290-0866-4517-9014-D604C3BE518C}" type="pres">
      <dgm:prSet presAssocID="{3393FDB7-0FA8-4F74-B7E6-B59E0FBBEB5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03C825D-483D-44E3-824E-9CCB529402A8}" srcId="{4647C817-743D-4E89-A6D6-B0F2CDFD4574}" destId="{1D264BA8-0C2B-447F-8A51-AB8E29A4474A}" srcOrd="1" destOrd="0" parTransId="{728C087F-BE5D-4BF2-8880-269CF7712B37}" sibTransId="{F5996168-0D4F-44FE-B105-521BE068B09A}"/>
    <dgm:cxn modelId="{7EE7C848-730B-4E88-9D66-621C74D8973A}" srcId="{4647C817-743D-4E89-A6D6-B0F2CDFD4574}" destId="{BC67C31B-D90B-4F55-89AB-F81DB56BB43D}" srcOrd="2" destOrd="0" parTransId="{D31027B1-6DA0-4CDD-A675-FEFFAE44F2FB}" sibTransId="{CBBBBC24-E8BE-4709-B3CD-93C4E7E9963A}"/>
    <dgm:cxn modelId="{DF7B236B-5C11-48CD-9650-3014A8A26F82}" srcId="{4647C817-743D-4E89-A6D6-B0F2CDFD4574}" destId="{3393FDB7-0FA8-4F74-B7E6-B59E0FBBEB54}" srcOrd="3" destOrd="0" parTransId="{7BDFC2E2-594B-4F22-AE13-75DB3CA0FCC3}" sibTransId="{9F821CC9-FF98-488F-91EC-6F2205326D7D}"/>
    <dgm:cxn modelId="{F473AF52-E328-496F-B9C9-A9DCA3470F73}" type="presOf" srcId="{3393FDB7-0FA8-4F74-B7E6-B59E0FBBEB54}" destId="{80907290-0866-4517-9014-D604C3BE518C}" srcOrd="0" destOrd="0" presId="urn:microsoft.com/office/officeart/2018/5/layout/IconLeafLabelList"/>
    <dgm:cxn modelId="{3B4F008E-2640-486B-8343-B4AA9DFA33BF}" type="presOf" srcId="{BC67C31B-D90B-4F55-89AB-F81DB56BB43D}" destId="{D5312408-1095-4594-80A1-E4565BAAFF13}" srcOrd="0" destOrd="0" presId="urn:microsoft.com/office/officeart/2018/5/layout/IconLeafLabelList"/>
    <dgm:cxn modelId="{2A98F59C-BDC1-48C9-ADEE-1F11FEA84C47}" type="presOf" srcId="{1D264BA8-0C2B-447F-8A51-AB8E29A4474A}" destId="{3B21C78B-48CB-4581-AB1F-6B035809614B}" srcOrd="0" destOrd="0" presId="urn:microsoft.com/office/officeart/2018/5/layout/IconLeafLabelList"/>
    <dgm:cxn modelId="{7208879E-8E08-48FA-A01B-A796A6FC4F16}" type="presOf" srcId="{931BDB6F-EF3F-4CE0-9E51-B80D1DEE1DE0}" destId="{31D18151-1366-4762-A47C-E895A0007484}" srcOrd="0" destOrd="0" presId="urn:microsoft.com/office/officeart/2018/5/layout/IconLeafLabelList"/>
    <dgm:cxn modelId="{61CDA2E6-B949-484F-8A71-28AC0C064213}" type="presOf" srcId="{4647C817-743D-4E89-A6D6-B0F2CDFD4574}" destId="{F8008F46-C97E-4FF2-BEF6-49745C1745FD}" srcOrd="0" destOrd="0" presId="urn:microsoft.com/office/officeart/2018/5/layout/IconLeafLabelList"/>
    <dgm:cxn modelId="{B892A2FF-3FA9-4BC6-88C4-F1EC9C7052A2}" srcId="{4647C817-743D-4E89-A6D6-B0F2CDFD4574}" destId="{931BDB6F-EF3F-4CE0-9E51-B80D1DEE1DE0}" srcOrd="0" destOrd="0" parTransId="{BCAFB72B-5A7E-4013-BC21-873FFAE33A88}" sibTransId="{D2ADFB0F-110E-4AAB-93A1-7C012376671D}"/>
    <dgm:cxn modelId="{216F400F-7C7C-4817-9AA5-50B073BF3C12}" type="presParOf" srcId="{F8008F46-C97E-4FF2-BEF6-49745C1745FD}" destId="{36888F29-E17D-4CF7-84EF-9276E6557DDF}" srcOrd="0" destOrd="0" presId="urn:microsoft.com/office/officeart/2018/5/layout/IconLeafLabelList"/>
    <dgm:cxn modelId="{9E3A6678-5CE0-490B-A966-4212D0C5C9B4}" type="presParOf" srcId="{36888F29-E17D-4CF7-84EF-9276E6557DDF}" destId="{2B013E8E-6041-40F7-97E2-ED46AF2521FC}" srcOrd="0" destOrd="0" presId="urn:microsoft.com/office/officeart/2018/5/layout/IconLeafLabelList"/>
    <dgm:cxn modelId="{912B7F02-E102-4520-8890-21F3A1EBAB0F}" type="presParOf" srcId="{36888F29-E17D-4CF7-84EF-9276E6557DDF}" destId="{88DE1D50-4F59-48C2-80B3-1D20B4A924BA}" srcOrd="1" destOrd="0" presId="urn:microsoft.com/office/officeart/2018/5/layout/IconLeafLabelList"/>
    <dgm:cxn modelId="{EE4424F4-40B7-4387-8697-8312E0D9751B}" type="presParOf" srcId="{36888F29-E17D-4CF7-84EF-9276E6557DDF}" destId="{54C6930D-47B8-4C72-9DAA-B8E98D3376CD}" srcOrd="2" destOrd="0" presId="urn:microsoft.com/office/officeart/2018/5/layout/IconLeafLabelList"/>
    <dgm:cxn modelId="{CEE443C3-4F43-47D2-B651-326E4ED3C20C}" type="presParOf" srcId="{36888F29-E17D-4CF7-84EF-9276E6557DDF}" destId="{31D18151-1366-4762-A47C-E895A0007484}" srcOrd="3" destOrd="0" presId="urn:microsoft.com/office/officeart/2018/5/layout/IconLeafLabelList"/>
    <dgm:cxn modelId="{46897D17-715E-488A-94D7-AB309B7AAB48}" type="presParOf" srcId="{F8008F46-C97E-4FF2-BEF6-49745C1745FD}" destId="{AA6A0EB6-3E72-477E-904E-6EC5841BD3B5}" srcOrd="1" destOrd="0" presId="urn:microsoft.com/office/officeart/2018/5/layout/IconLeafLabelList"/>
    <dgm:cxn modelId="{FEF92CC4-8AA4-4BA2-AFDE-58A52EA13A29}" type="presParOf" srcId="{F8008F46-C97E-4FF2-BEF6-49745C1745FD}" destId="{EE50A5FA-EFC5-483F-9CE2-3197584D49E6}" srcOrd="2" destOrd="0" presId="urn:microsoft.com/office/officeart/2018/5/layout/IconLeafLabelList"/>
    <dgm:cxn modelId="{E6A0D509-CCD3-42B2-A17D-AC99C5FF9D81}" type="presParOf" srcId="{EE50A5FA-EFC5-483F-9CE2-3197584D49E6}" destId="{C7228F25-4182-4B09-971E-2E2C68510CD1}" srcOrd="0" destOrd="0" presId="urn:microsoft.com/office/officeart/2018/5/layout/IconLeafLabelList"/>
    <dgm:cxn modelId="{11C2278D-479E-46C8-8671-9E81FB7D75AE}" type="presParOf" srcId="{EE50A5FA-EFC5-483F-9CE2-3197584D49E6}" destId="{94A98D1A-465D-43C7-BB80-67407DC76A31}" srcOrd="1" destOrd="0" presId="urn:microsoft.com/office/officeart/2018/5/layout/IconLeafLabelList"/>
    <dgm:cxn modelId="{73B1D64F-26D2-4BB2-8F45-D683F6682703}" type="presParOf" srcId="{EE50A5FA-EFC5-483F-9CE2-3197584D49E6}" destId="{D94B3936-415B-4427-9508-1E8479EB4078}" srcOrd="2" destOrd="0" presId="urn:microsoft.com/office/officeart/2018/5/layout/IconLeafLabelList"/>
    <dgm:cxn modelId="{10BD8A72-B5A5-4275-8542-98A2102C4BFE}" type="presParOf" srcId="{EE50A5FA-EFC5-483F-9CE2-3197584D49E6}" destId="{3B21C78B-48CB-4581-AB1F-6B035809614B}" srcOrd="3" destOrd="0" presId="urn:microsoft.com/office/officeart/2018/5/layout/IconLeafLabelList"/>
    <dgm:cxn modelId="{D99CD491-074D-40C6-8B77-98822F8FE44C}" type="presParOf" srcId="{F8008F46-C97E-4FF2-BEF6-49745C1745FD}" destId="{83D00F8B-6F4D-45A3-930A-4858E1623613}" srcOrd="3" destOrd="0" presId="urn:microsoft.com/office/officeart/2018/5/layout/IconLeafLabelList"/>
    <dgm:cxn modelId="{11869D1B-391B-46F4-8A82-7F04DB59385B}" type="presParOf" srcId="{F8008F46-C97E-4FF2-BEF6-49745C1745FD}" destId="{4BECEFFA-4B5E-4217-87F9-AAA8C079DA3B}" srcOrd="4" destOrd="0" presId="urn:microsoft.com/office/officeart/2018/5/layout/IconLeafLabelList"/>
    <dgm:cxn modelId="{AF14847F-A2FC-43E6-BA95-BC2E4CC03985}" type="presParOf" srcId="{4BECEFFA-4B5E-4217-87F9-AAA8C079DA3B}" destId="{77627B8C-E368-4B4A-BDDC-A4B85AF5A449}" srcOrd="0" destOrd="0" presId="urn:microsoft.com/office/officeart/2018/5/layout/IconLeafLabelList"/>
    <dgm:cxn modelId="{2EF0AF66-6135-46D1-8696-3090DA4262B0}" type="presParOf" srcId="{4BECEFFA-4B5E-4217-87F9-AAA8C079DA3B}" destId="{C8C35152-EE98-454F-9619-ACADA56837DC}" srcOrd="1" destOrd="0" presId="urn:microsoft.com/office/officeart/2018/5/layout/IconLeafLabelList"/>
    <dgm:cxn modelId="{7863AA30-8740-497B-BE46-DEDFFFCA2118}" type="presParOf" srcId="{4BECEFFA-4B5E-4217-87F9-AAA8C079DA3B}" destId="{423A9532-E4C7-49EC-A620-A912FF81CD50}" srcOrd="2" destOrd="0" presId="urn:microsoft.com/office/officeart/2018/5/layout/IconLeafLabelList"/>
    <dgm:cxn modelId="{A531C3B1-EE47-4F67-BB5E-FE4B1DFD41E2}" type="presParOf" srcId="{4BECEFFA-4B5E-4217-87F9-AAA8C079DA3B}" destId="{D5312408-1095-4594-80A1-E4565BAAFF13}" srcOrd="3" destOrd="0" presId="urn:microsoft.com/office/officeart/2018/5/layout/IconLeafLabelList"/>
    <dgm:cxn modelId="{8EB4205A-7E51-4E71-A1DA-3272897A4B3B}" type="presParOf" srcId="{F8008F46-C97E-4FF2-BEF6-49745C1745FD}" destId="{8A0ABCA1-A00B-4639-9639-50B7B6EB5AA2}" srcOrd="5" destOrd="0" presId="urn:microsoft.com/office/officeart/2018/5/layout/IconLeafLabelList"/>
    <dgm:cxn modelId="{A6874F1B-16CF-4388-AE4D-12507F4990AD}" type="presParOf" srcId="{F8008F46-C97E-4FF2-BEF6-49745C1745FD}" destId="{1C7078EB-4621-49D9-82C7-74F39364DA80}" srcOrd="6" destOrd="0" presId="urn:microsoft.com/office/officeart/2018/5/layout/IconLeafLabelList"/>
    <dgm:cxn modelId="{CC5FAD78-3337-468F-A46F-103B299960B9}" type="presParOf" srcId="{1C7078EB-4621-49D9-82C7-74F39364DA80}" destId="{C08139A0-F320-4E61-9B1A-D727CA30FE42}" srcOrd="0" destOrd="0" presId="urn:microsoft.com/office/officeart/2018/5/layout/IconLeafLabelList"/>
    <dgm:cxn modelId="{AD731E0A-BED6-4319-B136-6DBC1F848E13}" type="presParOf" srcId="{1C7078EB-4621-49D9-82C7-74F39364DA80}" destId="{875C18A0-CB2D-468D-8A65-E32ECF939D45}" srcOrd="1" destOrd="0" presId="urn:microsoft.com/office/officeart/2018/5/layout/IconLeafLabelList"/>
    <dgm:cxn modelId="{99D60EA5-81D9-4BD6-B7D0-FFB84431C3E6}" type="presParOf" srcId="{1C7078EB-4621-49D9-82C7-74F39364DA80}" destId="{E81BDD7E-420D-4B59-8E94-67E1FDC0CD2C}" srcOrd="2" destOrd="0" presId="urn:microsoft.com/office/officeart/2018/5/layout/IconLeafLabelList"/>
    <dgm:cxn modelId="{40EB6A93-E6A0-4920-9635-4F6B7BBE9E17}" type="presParOf" srcId="{1C7078EB-4621-49D9-82C7-74F39364DA80}" destId="{80907290-0866-4517-9014-D604C3BE518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02D8C0-FE83-4F6F-B574-CA1E92477E9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77AB33A-3DC7-4179-8A6A-54DE28579739}">
      <dgm:prSet/>
      <dgm:spPr/>
      <dgm:t>
        <a:bodyPr/>
        <a:lstStyle/>
        <a:p>
          <a:r>
            <a:rPr lang="en-US"/>
            <a:t>Why Standardize Procedures</a:t>
          </a:r>
        </a:p>
      </dgm:t>
    </dgm:pt>
    <dgm:pt modelId="{64150C08-DAAF-438B-B594-7F98DAAD08AF}" type="parTrans" cxnId="{5A363BD1-2D86-4455-8EBF-AAC432EA875D}">
      <dgm:prSet/>
      <dgm:spPr/>
      <dgm:t>
        <a:bodyPr/>
        <a:lstStyle/>
        <a:p>
          <a:endParaRPr lang="en-US"/>
        </a:p>
      </dgm:t>
    </dgm:pt>
    <dgm:pt modelId="{9906C116-7ABF-4127-9B20-C9DAA953AACF}" type="sibTrans" cxnId="{5A363BD1-2D86-4455-8EBF-AAC432EA875D}">
      <dgm:prSet/>
      <dgm:spPr/>
      <dgm:t>
        <a:bodyPr/>
        <a:lstStyle/>
        <a:p>
          <a:endParaRPr lang="en-US"/>
        </a:p>
      </dgm:t>
    </dgm:pt>
    <dgm:pt modelId="{E4A05F0B-A08B-485D-A27B-1BD58BF9DA93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</a:rPr>
            <a:t>Increases reliability of data</a:t>
          </a:r>
        </a:p>
      </dgm:t>
    </dgm:pt>
    <dgm:pt modelId="{94357BDF-E296-4A0B-B8D2-F72F3EBE7050}" type="parTrans" cxnId="{7C1E6EE9-744F-4A10-944A-57C994739C18}">
      <dgm:prSet/>
      <dgm:spPr/>
      <dgm:t>
        <a:bodyPr/>
        <a:lstStyle/>
        <a:p>
          <a:endParaRPr lang="en-US"/>
        </a:p>
      </dgm:t>
    </dgm:pt>
    <dgm:pt modelId="{9B0D42A7-DDE2-4347-A874-6FE50CCC53FA}" type="sibTrans" cxnId="{7C1E6EE9-744F-4A10-944A-57C994739C18}">
      <dgm:prSet/>
      <dgm:spPr/>
      <dgm:t>
        <a:bodyPr/>
        <a:lstStyle/>
        <a:p>
          <a:endParaRPr lang="en-US"/>
        </a:p>
      </dgm:t>
    </dgm:pt>
    <dgm:pt modelId="{9A535560-6605-4B5A-A9F0-877B27224E4C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</a:rPr>
            <a:t>Allows others to replicate findings</a:t>
          </a:r>
        </a:p>
      </dgm:t>
    </dgm:pt>
    <dgm:pt modelId="{6CB8866A-69D9-495B-9DFE-14D90067287C}" type="parTrans" cxnId="{DF8D62F5-613C-45CF-A534-A7B84D6F5E99}">
      <dgm:prSet/>
      <dgm:spPr/>
      <dgm:t>
        <a:bodyPr/>
        <a:lstStyle/>
        <a:p>
          <a:endParaRPr lang="en-US"/>
        </a:p>
      </dgm:t>
    </dgm:pt>
    <dgm:pt modelId="{813E7FED-DF4C-47B9-AA74-58BE63BF4E6F}" type="sibTrans" cxnId="{DF8D62F5-613C-45CF-A534-A7B84D6F5E99}">
      <dgm:prSet/>
      <dgm:spPr/>
      <dgm:t>
        <a:bodyPr/>
        <a:lstStyle/>
        <a:p>
          <a:endParaRPr lang="en-US"/>
        </a:p>
      </dgm:t>
    </dgm:pt>
    <dgm:pt modelId="{B9D9005D-B38F-45B4-BE15-A1F2B61C197F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</a:rPr>
            <a:t>Easier to explain findings</a:t>
          </a:r>
        </a:p>
      </dgm:t>
    </dgm:pt>
    <dgm:pt modelId="{22AF8BD1-DF95-49EB-9D3D-F7CED92699DD}" type="parTrans" cxnId="{D324C43B-A2D2-46A9-9073-28BF08DB839F}">
      <dgm:prSet/>
      <dgm:spPr/>
      <dgm:t>
        <a:bodyPr/>
        <a:lstStyle/>
        <a:p>
          <a:endParaRPr lang="en-US"/>
        </a:p>
      </dgm:t>
    </dgm:pt>
    <dgm:pt modelId="{2217BE95-BD79-4CE1-BFC6-E363EBAF3F93}" type="sibTrans" cxnId="{D324C43B-A2D2-46A9-9073-28BF08DB839F}">
      <dgm:prSet/>
      <dgm:spPr/>
      <dgm:t>
        <a:bodyPr/>
        <a:lstStyle/>
        <a:p>
          <a:endParaRPr lang="en-US"/>
        </a:p>
      </dgm:t>
    </dgm:pt>
    <dgm:pt modelId="{6C0C183D-61D9-4562-BAC6-1E88F7F7084B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</a:rPr>
            <a:t>Helpful to identify sources of bias/error</a:t>
          </a:r>
        </a:p>
      </dgm:t>
    </dgm:pt>
    <dgm:pt modelId="{70861E42-9AC8-4D1C-BB37-E252528D9409}" type="parTrans" cxnId="{58776251-C5E6-47CD-A0BB-A918FE1E329D}">
      <dgm:prSet/>
      <dgm:spPr/>
      <dgm:t>
        <a:bodyPr/>
        <a:lstStyle/>
        <a:p>
          <a:endParaRPr lang="en-US"/>
        </a:p>
      </dgm:t>
    </dgm:pt>
    <dgm:pt modelId="{2A5F1859-C1E2-41E1-9E2A-F12AD4589D43}" type="sibTrans" cxnId="{58776251-C5E6-47CD-A0BB-A918FE1E329D}">
      <dgm:prSet/>
      <dgm:spPr/>
      <dgm:t>
        <a:bodyPr/>
        <a:lstStyle/>
        <a:p>
          <a:endParaRPr lang="en-US"/>
        </a:p>
      </dgm:t>
    </dgm:pt>
    <dgm:pt modelId="{9448DDE8-A9D9-44B7-B41C-EC02752AD360}">
      <dgm:prSet/>
      <dgm:spPr>
        <a:solidFill>
          <a:srgbClr val="005984"/>
        </a:solidFill>
      </dgm:spPr>
      <dgm:t>
        <a:bodyPr/>
        <a:lstStyle/>
        <a:p>
          <a:r>
            <a:rPr lang="en-US" dirty="0"/>
            <a:t>Why Standardization is Difficult</a:t>
          </a:r>
        </a:p>
      </dgm:t>
    </dgm:pt>
    <dgm:pt modelId="{65502212-6A9F-4F42-8100-842E1F17853C}" type="parTrans" cxnId="{821A08EE-EC80-44A0-AC93-5F8917A9E189}">
      <dgm:prSet/>
      <dgm:spPr/>
      <dgm:t>
        <a:bodyPr/>
        <a:lstStyle/>
        <a:p>
          <a:endParaRPr lang="en-US"/>
        </a:p>
      </dgm:t>
    </dgm:pt>
    <dgm:pt modelId="{7C6E273D-1C72-429C-B9A7-485081CA41A7}" type="sibTrans" cxnId="{821A08EE-EC80-44A0-AC93-5F8917A9E189}">
      <dgm:prSet/>
      <dgm:spPr/>
      <dgm:t>
        <a:bodyPr/>
        <a:lstStyle/>
        <a:p>
          <a:endParaRPr lang="en-US"/>
        </a:p>
      </dgm:t>
    </dgm:pt>
    <dgm:pt modelId="{2921ADA1-F69C-4BD0-B70D-38B8FD250286}">
      <dgm:prSet/>
      <dgm:spPr>
        <a:ln>
          <a:solidFill>
            <a:srgbClr val="005984"/>
          </a:solidFill>
        </a:ln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Situation is artificial</a:t>
          </a:r>
        </a:p>
      </dgm:t>
    </dgm:pt>
    <dgm:pt modelId="{216C1128-4898-4777-A3E0-07EC22CE2164}" type="parTrans" cxnId="{475714AE-620C-4FB9-B7D5-12A41172A468}">
      <dgm:prSet/>
      <dgm:spPr/>
      <dgm:t>
        <a:bodyPr/>
        <a:lstStyle/>
        <a:p>
          <a:endParaRPr lang="en-US"/>
        </a:p>
      </dgm:t>
    </dgm:pt>
    <dgm:pt modelId="{0D4C74AF-AA28-4C54-8417-95A8D842CB5B}" type="sibTrans" cxnId="{475714AE-620C-4FB9-B7D5-12A41172A468}">
      <dgm:prSet/>
      <dgm:spPr/>
      <dgm:t>
        <a:bodyPr/>
        <a:lstStyle/>
        <a:p>
          <a:endParaRPr lang="en-US"/>
        </a:p>
      </dgm:t>
    </dgm:pt>
    <dgm:pt modelId="{248A9595-E816-43F7-907C-0D9109FA86A9}">
      <dgm:prSet/>
      <dgm:spPr>
        <a:ln>
          <a:solidFill>
            <a:srgbClr val="005984"/>
          </a:solidFill>
        </a:ln>
      </dgm:spPr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</a:rPr>
            <a:t>Using a script can be awkward</a:t>
          </a:r>
        </a:p>
      </dgm:t>
    </dgm:pt>
    <dgm:pt modelId="{0D72BCCC-FE7C-444D-A8F9-EB75E4A6B017}" type="parTrans" cxnId="{C6EF5EF4-4EA0-4256-8164-31CCF42C2117}">
      <dgm:prSet/>
      <dgm:spPr/>
      <dgm:t>
        <a:bodyPr/>
        <a:lstStyle/>
        <a:p>
          <a:endParaRPr lang="en-US"/>
        </a:p>
      </dgm:t>
    </dgm:pt>
    <dgm:pt modelId="{4C9B5989-0F58-417C-9AB5-4C3A3500CB87}" type="sibTrans" cxnId="{C6EF5EF4-4EA0-4256-8164-31CCF42C2117}">
      <dgm:prSet/>
      <dgm:spPr/>
      <dgm:t>
        <a:bodyPr/>
        <a:lstStyle/>
        <a:p>
          <a:endParaRPr lang="en-US"/>
        </a:p>
      </dgm:t>
    </dgm:pt>
    <dgm:pt modelId="{588D43F4-C5B1-4F5B-8F83-6029FD19DEBA}">
      <dgm:prSet/>
      <dgm:spPr>
        <a:ln>
          <a:solidFill>
            <a:srgbClr val="005984"/>
          </a:solidFill>
        </a:ln>
      </dgm:spPr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</a:rPr>
            <a:t>Tempting to change content</a:t>
          </a:r>
        </a:p>
      </dgm:t>
    </dgm:pt>
    <dgm:pt modelId="{AD325673-264D-450D-B0E1-F489FC823EBA}" type="parTrans" cxnId="{1A7DA635-979C-4B61-B8BF-E2BCD487CD1A}">
      <dgm:prSet/>
      <dgm:spPr/>
      <dgm:t>
        <a:bodyPr/>
        <a:lstStyle/>
        <a:p>
          <a:endParaRPr lang="en-US"/>
        </a:p>
      </dgm:t>
    </dgm:pt>
    <dgm:pt modelId="{F3DD6E6B-A6E6-4B49-A9A8-0D1488583047}" type="sibTrans" cxnId="{1A7DA635-979C-4B61-B8BF-E2BCD487CD1A}">
      <dgm:prSet/>
      <dgm:spPr/>
      <dgm:t>
        <a:bodyPr/>
        <a:lstStyle/>
        <a:p>
          <a:endParaRPr lang="en-US"/>
        </a:p>
      </dgm:t>
    </dgm:pt>
    <dgm:pt modelId="{75452633-E2AC-4E0F-AE61-985601D9AA72}" type="pres">
      <dgm:prSet presAssocID="{5002D8C0-FE83-4F6F-B574-CA1E92477E95}" presName="linear" presStyleCnt="0">
        <dgm:presLayoutVars>
          <dgm:dir/>
          <dgm:animLvl val="lvl"/>
          <dgm:resizeHandles val="exact"/>
        </dgm:presLayoutVars>
      </dgm:prSet>
      <dgm:spPr/>
    </dgm:pt>
    <dgm:pt modelId="{D5E14273-BC28-4969-AF50-CB1F372430BF}" type="pres">
      <dgm:prSet presAssocID="{877AB33A-3DC7-4179-8A6A-54DE28579739}" presName="parentLin" presStyleCnt="0"/>
      <dgm:spPr/>
    </dgm:pt>
    <dgm:pt modelId="{8A01143A-7659-4689-B129-B7F2E22DFF9E}" type="pres">
      <dgm:prSet presAssocID="{877AB33A-3DC7-4179-8A6A-54DE28579739}" presName="parentLeftMargin" presStyleLbl="node1" presStyleIdx="0" presStyleCnt="2"/>
      <dgm:spPr/>
    </dgm:pt>
    <dgm:pt modelId="{9EB22D2C-A4BB-4DBC-B328-2E6ABCD9D987}" type="pres">
      <dgm:prSet presAssocID="{877AB33A-3DC7-4179-8A6A-54DE2857973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28EFD84-A2BE-4430-9C84-303D97BE8324}" type="pres">
      <dgm:prSet presAssocID="{877AB33A-3DC7-4179-8A6A-54DE28579739}" presName="negativeSpace" presStyleCnt="0"/>
      <dgm:spPr/>
    </dgm:pt>
    <dgm:pt modelId="{99AA1AA4-5FC3-43D4-8F41-04C8E44BBDA9}" type="pres">
      <dgm:prSet presAssocID="{877AB33A-3DC7-4179-8A6A-54DE28579739}" presName="childText" presStyleLbl="conFgAcc1" presStyleIdx="0" presStyleCnt="2">
        <dgm:presLayoutVars>
          <dgm:bulletEnabled val="1"/>
        </dgm:presLayoutVars>
      </dgm:prSet>
      <dgm:spPr/>
    </dgm:pt>
    <dgm:pt modelId="{0AA7E73E-7590-4607-B1B0-FE848318709E}" type="pres">
      <dgm:prSet presAssocID="{9906C116-7ABF-4127-9B20-C9DAA953AACF}" presName="spaceBetweenRectangles" presStyleCnt="0"/>
      <dgm:spPr/>
    </dgm:pt>
    <dgm:pt modelId="{9A973B94-4BF2-4E70-92DE-A27383111D12}" type="pres">
      <dgm:prSet presAssocID="{9448DDE8-A9D9-44B7-B41C-EC02752AD360}" presName="parentLin" presStyleCnt="0"/>
      <dgm:spPr/>
    </dgm:pt>
    <dgm:pt modelId="{A325C1CF-DA60-4275-B1F1-F9EACE28E71F}" type="pres">
      <dgm:prSet presAssocID="{9448DDE8-A9D9-44B7-B41C-EC02752AD360}" presName="parentLeftMargin" presStyleLbl="node1" presStyleIdx="0" presStyleCnt="2"/>
      <dgm:spPr/>
    </dgm:pt>
    <dgm:pt modelId="{5870B113-48B3-42CD-BB98-7515F8004781}" type="pres">
      <dgm:prSet presAssocID="{9448DDE8-A9D9-44B7-B41C-EC02752AD36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E51B3AB-7FED-417A-B6F0-9E3A851AB0CC}" type="pres">
      <dgm:prSet presAssocID="{9448DDE8-A9D9-44B7-B41C-EC02752AD360}" presName="negativeSpace" presStyleCnt="0"/>
      <dgm:spPr/>
    </dgm:pt>
    <dgm:pt modelId="{147CAFEF-A606-4F80-9F36-82F5F54F71B3}" type="pres">
      <dgm:prSet presAssocID="{9448DDE8-A9D9-44B7-B41C-EC02752AD36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F43AC15-A3A9-43B8-BAF7-3AA86512EE99}" type="presOf" srcId="{9448DDE8-A9D9-44B7-B41C-EC02752AD360}" destId="{5870B113-48B3-42CD-BB98-7515F8004781}" srcOrd="1" destOrd="0" presId="urn:microsoft.com/office/officeart/2005/8/layout/list1"/>
    <dgm:cxn modelId="{30F3AA31-7810-4CB2-8A9F-A02DB05F3407}" type="presOf" srcId="{588D43F4-C5B1-4F5B-8F83-6029FD19DEBA}" destId="{147CAFEF-A606-4F80-9F36-82F5F54F71B3}" srcOrd="0" destOrd="2" presId="urn:microsoft.com/office/officeart/2005/8/layout/list1"/>
    <dgm:cxn modelId="{1A7DA635-979C-4B61-B8BF-E2BCD487CD1A}" srcId="{9448DDE8-A9D9-44B7-B41C-EC02752AD360}" destId="{588D43F4-C5B1-4F5B-8F83-6029FD19DEBA}" srcOrd="2" destOrd="0" parTransId="{AD325673-264D-450D-B0E1-F489FC823EBA}" sibTransId="{F3DD6E6B-A6E6-4B49-A9A8-0D1488583047}"/>
    <dgm:cxn modelId="{D324C43B-A2D2-46A9-9073-28BF08DB839F}" srcId="{877AB33A-3DC7-4179-8A6A-54DE28579739}" destId="{B9D9005D-B38F-45B4-BE15-A1F2B61C197F}" srcOrd="2" destOrd="0" parTransId="{22AF8BD1-DF95-49EB-9D3D-F7CED92699DD}" sibTransId="{2217BE95-BD79-4CE1-BFC6-E363EBAF3F93}"/>
    <dgm:cxn modelId="{F0108261-5574-45F5-BA62-994ACFA3F879}" type="presOf" srcId="{5002D8C0-FE83-4F6F-B574-CA1E92477E95}" destId="{75452633-E2AC-4E0F-AE61-985601D9AA72}" srcOrd="0" destOrd="0" presId="urn:microsoft.com/office/officeart/2005/8/layout/list1"/>
    <dgm:cxn modelId="{E048164B-1B49-47BE-80A5-B224C6D762C1}" type="presOf" srcId="{E4A05F0B-A08B-485D-A27B-1BD58BF9DA93}" destId="{99AA1AA4-5FC3-43D4-8F41-04C8E44BBDA9}" srcOrd="0" destOrd="0" presId="urn:microsoft.com/office/officeart/2005/8/layout/list1"/>
    <dgm:cxn modelId="{0FFF3570-0E9E-4360-8669-4F2C6D988579}" type="presOf" srcId="{877AB33A-3DC7-4179-8A6A-54DE28579739}" destId="{9EB22D2C-A4BB-4DBC-B328-2E6ABCD9D987}" srcOrd="1" destOrd="0" presId="urn:microsoft.com/office/officeart/2005/8/layout/list1"/>
    <dgm:cxn modelId="{58776251-C5E6-47CD-A0BB-A918FE1E329D}" srcId="{877AB33A-3DC7-4179-8A6A-54DE28579739}" destId="{6C0C183D-61D9-4562-BAC6-1E88F7F7084B}" srcOrd="3" destOrd="0" parTransId="{70861E42-9AC8-4D1C-BB37-E252528D9409}" sibTransId="{2A5F1859-C1E2-41E1-9E2A-F12AD4589D43}"/>
    <dgm:cxn modelId="{93BF3072-BADA-4558-AC88-273DB44D8F1B}" type="presOf" srcId="{248A9595-E816-43F7-907C-0D9109FA86A9}" destId="{147CAFEF-A606-4F80-9F36-82F5F54F71B3}" srcOrd="0" destOrd="1" presId="urn:microsoft.com/office/officeart/2005/8/layout/list1"/>
    <dgm:cxn modelId="{703CF074-79A7-4138-8B69-8AE25984ACAC}" type="presOf" srcId="{6C0C183D-61D9-4562-BAC6-1E88F7F7084B}" destId="{99AA1AA4-5FC3-43D4-8F41-04C8E44BBDA9}" srcOrd="0" destOrd="3" presId="urn:microsoft.com/office/officeart/2005/8/layout/list1"/>
    <dgm:cxn modelId="{675F0D7A-3BC5-4547-A293-A7B83FD364B2}" type="presOf" srcId="{9A535560-6605-4B5A-A9F0-877B27224E4C}" destId="{99AA1AA4-5FC3-43D4-8F41-04C8E44BBDA9}" srcOrd="0" destOrd="1" presId="urn:microsoft.com/office/officeart/2005/8/layout/list1"/>
    <dgm:cxn modelId="{7CDE607A-876F-4B77-BE15-DEE54D62CFB8}" type="presOf" srcId="{9448DDE8-A9D9-44B7-B41C-EC02752AD360}" destId="{A325C1CF-DA60-4275-B1F1-F9EACE28E71F}" srcOrd="0" destOrd="0" presId="urn:microsoft.com/office/officeart/2005/8/layout/list1"/>
    <dgm:cxn modelId="{63467DA1-78EC-41EA-9672-DEB9B4E39A30}" type="presOf" srcId="{877AB33A-3DC7-4179-8A6A-54DE28579739}" destId="{8A01143A-7659-4689-B129-B7F2E22DFF9E}" srcOrd="0" destOrd="0" presId="urn:microsoft.com/office/officeart/2005/8/layout/list1"/>
    <dgm:cxn modelId="{EF42AAA6-7936-4D36-A4B2-83FD15927BC7}" type="presOf" srcId="{B9D9005D-B38F-45B4-BE15-A1F2B61C197F}" destId="{99AA1AA4-5FC3-43D4-8F41-04C8E44BBDA9}" srcOrd="0" destOrd="2" presId="urn:microsoft.com/office/officeart/2005/8/layout/list1"/>
    <dgm:cxn modelId="{475714AE-620C-4FB9-B7D5-12A41172A468}" srcId="{9448DDE8-A9D9-44B7-B41C-EC02752AD360}" destId="{2921ADA1-F69C-4BD0-B70D-38B8FD250286}" srcOrd="0" destOrd="0" parTransId="{216C1128-4898-4777-A3E0-07EC22CE2164}" sibTransId="{0D4C74AF-AA28-4C54-8417-95A8D842CB5B}"/>
    <dgm:cxn modelId="{DBA777BF-4F96-4A33-B973-1799EB32DDB0}" type="presOf" srcId="{2921ADA1-F69C-4BD0-B70D-38B8FD250286}" destId="{147CAFEF-A606-4F80-9F36-82F5F54F71B3}" srcOrd="0" destOrd="0" presId="urn:microsoft.com/office/officeart/2005/8/layout/list1"/>
    <dgm:cxn modelId="{5A363BD1-2D86-4455-8EBF-AAC432EA875D}" srcId="{5002D8C0-FE83-4F6F-B574-CA1E92477E95}" destId="{877AB33A-3DC7-4179-8A6A-54DE28579739}" srcOrd="0" destOrd="0" parTransId="{64150C08-DAAF-438B-B594-7F98DAAD08AF}" sibTransId="{9906C116-7ABF-4127-9B20-C9DAA953AACF}"/>
    <dgm:cxn modelId="{7C1E6EE9-744F-4A10-944A-57C994739C18}" srcId="{877AB33A-3DC7-4179-8A6A-54DE28579739}" destId="{E4A05F0B-A08B-485D-A27B-1BD58BF9DA93}" srcOrd="0" destOrd="0" parTransId="{94357BDF-E296-4A0B-B8D2-F72F3EBE7050}" sibTransId="{9B0D42A7-DDE2-4347-A874-6FE50CCC53FA}"/>
    <dgm:cxn modelId="{821A08EE-EC80-44A0-AC93-5F8917A9E189}" srcId="{5002D8C0-FE83-4F6F-B574-CA1E92477E95}" destId="{9448DDE8-A9D9-44B7-B41C-EC02752AD360}" srcOrd="1" destOrd="0" parTransId="{65502212-6A9F-4F42-8100-842E1F17853C}" sibTransId="{7C6E273D-1C72-429C-B9A7-485081CA41A7}"/>
    <dgm:cxn modelId="{C6EF5EF4-4EA0-4256-8164-31CCF42C2117}" srcId="{9448DDE8-A9D9-44B7-B41C-EC02752AD360}" destId="{248A9595-E816-43F7-907C-0D9109FA86A9}" srcOrd="1" destOrd="0" parTransId="{0D72BCCC-FE7C-444D-A8F9-EB75E4A6B017}" sibTransId="{4C9B5989-0F58-417C-9AB5-4C3A3500CB87}"/>
    <dgm:cxn modelId="{DF8D62F5-613C-45CF-A534-A7B84D6F5E99}" srcId="{877AB33A-3DC7-4179-8A6A-54DE28579739}" destId="{9A535560-6605-4B5A-A9F0-877B27224E4C}" srcOrd="1" destOrd="0" parTransId="{6CB8866A-69D9-495B-9DFE-14D90067287C}" sibTransId="{813E7FED-DF4C-47B9-AA74-58BE63BF4E6F}"/>
    <dgm:cxn modelId="{4D1407F4-1AAF-4E96-9093-4533A97560E5}" type="presParOf" srcId="{75452633-E2AC-4E0F-AE61-985601D9AA72}" destId="{D5E14273-BC28-4969-AF50-CB1F372430BF}" srcOrd="0" destOrd="0" presId="urn:microsoft.com/office/officeart/2005/8/layout/list1"/>
    <dgm:cxn modelId="{95325F6A-207B-4147-B955-7D8BBEF048FA}" type="presParOf" srcId="{D5E14273-BC28-4969-AF50-CB1F372430BF}" destId="{8A01143A-7659-4689-B129-B7F2E22DFF9E}" srcOrd="0" destOrd="0" presId="urn:microsoft.com/office/officeart/2005/8/layout/list1"/>
    <dgm:cxn modelId="{548BFE36-68BF-4ABB-917E-EFA8507D52DA}" type="presParOf" srcId="{D5E14273-BC28-4969-AF50-CB1F372430BF}" destId="{9EB22D2C-A4BB-4DBC-B328-2E6ABCD9D987}" srcOrd="1" destOrd="0" presId="urn:microsoft.com/office/officeart/2005/8/layout/list1"/>
    <dgm:cxn modelId="{E98C251E-5491-4D96-8CCE-1C4FA0991A58}" type="presParOf" srcId="{75452633-E2AC-4E0F-AE61-985601D9AA72}" destId="{928EFD84-A2BE-4430-9C84-303D97BE8324}" srcOrd="1" destOrd="0" presId="urn:microsoft.com/office/officeart/2005/8/layout/list1"/>
    <dgm:cxn modelId="{E1FC30FE-5E29-415C-9644-A1A7F2B79E01}" type="presParOf" srcId="{75452633-E2AC-4E0F-AE61-985601D9AA72}" destId="{99AA1AA4-5FC3-43D4-8F41-04C8E44BBDA9}" srcOrd="2" destOrd="0" presId="urn:microsoft.com/office/officeart/2005/8/layout/list1"/>
    <dgm:cxn modelId="{A45E167C-186E-4E16-90BE-855B46BAC21F}" type="presParOf" srcId="{75452633-E2AC-4E0F-AE61-985601D9AA72}" destId="{0AA7E73E-7590-4607-B1B0-FE848318709E}" srcOrd="3" destOrd="0" presId="urn:microsoft.com/office/officeart/2005/8/layout/list1"/>
    <dgm:cxn modelId="{110C7E1D-8448-4411-A623-E480F3D70A60}" type="presParOf" srcId="{75452633-E2AC-4E0F-AE61-985601D9AA72}" destId="{9A973B94-4BF2-4E70-92DE-A27383111D12}" srcOrd="4" destOrd="0" presId="urn:microsoft.com/office/officeart/2005/8/layout/list1"/>
    <dgm:cxn modelId="{C2B4C6E1-D135-4367-951A-3FDDA892B0B3}" type="presParOf" srcId="{9A973B94-4BF2-4E70-92DE-A27383111D12}" destId="{A325C1CF-DA60-4275-B1F1-F9EACE28E71F}" srcOrd="0" destOrd="0" presId="urn:microsoft.com/office/officeart/2005/8/layout/list1"/>
    <dgm:cxn modelId="{E70F21A1-C591-4ECE-8EB0-F0D789204C59}" type="presParOf" srcId="{9A973B94-4BF2-4E70-92DE-A27383111D12}" destId="{5870B113-48B3-42CD-BB98-7515F8004781}" srcOrd="1" destOrd="0" presId="urn:microsoft.com/office/officeart/2005/8/layout/list1"/>
    <dgm:cxn modelId="{D8D12B58-444F-47D3-B62B-1AF1F07F87AA}" type="presParOf" srcId="{75452633-E2AC-4E0F-AE61-985601D9AA72}" destId="{6E51B3AB-7FED-417A-B6F0-9E3A851AB0CC}" srcOrd="5" destOrd="0" presId="urn:microsoft.com/office/officeart/2005/8/layout/list1"/>
    <dgm:cxn modelId="{7E0AE10A-8FA2-47F0-B86C-A51ADF3760E7}" type="presParOf" srcId="{75452633-E2AC-4E0F-AE61-985601D9AA72}" destId="{147CAFEF-A606-4F80-9F36-82F5F54F71B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D7D2684-5D40-4EBF-8661-51458D695B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6228C26-E966-4B44-AE52-174FF079D1A8}">
      <dgm:prSet/>
      <dgm:spPr/>
      <dgm:t>
        <a:bodyPr/>
        <a:lstStyle/>
        <a:p>
          <a:r>
            <a:rPr lang="en-US" dirty="0"/>
            <a:t>Tips for standardization</a:t>
          </a:r>
        </a:p>
      </dgm:t>
    </dgm:pt>
    <dgm:pt modelId="{917357A1-48DA-4BE3-8148-24005568663C}" type="parTrans" cxnId="{2C8F1385-E226-44DD-90D3-4ADDC69F5B1A}">
      <dgm:prSet/>
      <dgm:spPr/>
      <dgm:t>
        <a:bodyPr/>
        <a:lstStyle/>
        <a:p>
          <a:endParaRPr lang="en-US"/>
        </a:p>
      </dgm:t>
    </dgm:pt>
    <dgm:pt modelId="{12FA18CA-E0F2-4886-9D07-9F428EE4EC5F}" type="sibTrans" cxnId="{2C8F1385-E226-44DD-90D3-4ADDC69F5B1A}">
      <dgm:prSet/>
      <dgm:spPr/>
      <dgm:t>
        <a:bodyPr/>
        <a:lstStyle/>
        <a:p>
          <a:endParaRPr lang="en-US"/>
        </a:p>
      </dgm:t>
    </dgm:pt>
    <dgm:pt modelId="{2BB1D94C-8340-468F-9947-0ADE18B8E834}">
      <dgm:prSet/>
      <dgm:spPr/>
      <dgm:t>
        <a:bodyPr/>
        <a:lstStyle/>
        <a:p>
          <a:r>
            <a:rPr lang="en-US">
              <a:solidFill>
                <a:srgbClr val="404040"/>
              </a:solidFill>
            </a:rPr>
            <a:t>Ask the question in the </a:t>
          </a:r>
          <a:r>
            <a:rPr lang="en-US" i="1">
              <a:solidFill>
                <a:srgbClr val="404040"/>
              </a:solidFill>
            </a:rPr>
            <a:t>same order</a:t>
          </a:r>
          <a:r>
            <a:rPr lang="en-US">
              <a:solidFill>
                <a:srgbClr val="404040"/>
              </a:solidFill>
            </a:rPr>
            <a:t> with the </a:t>
          </a:r>
          <a:r>
            <a:rPr lang="en-US" i="1">
              <a:solidFill>
                <a:srgbClr val="404040"/>
              </a:solidFill>
            </a:rPr>
            <a:t>exact wording</a:t>
          </a:r>
          <a:endParaRPr lang="en-US">
            <a:solidFill>
              <a:srgbClr val="404040"/>
            </a:solidFill>
          </a:endParaRPr>
        </a:p>
      </dgm:t>
    </dgm:pt>
    <dgm:pt modelId="{08FC9EE4-6909-4F6A-A29A-F4342C253C30}" type="parTrans" cxnId="{14A35D3C-619E-4525-8D44-6D01C61AC5CF}">
      <dgm:prSet/>
      <dgm:spPr/>
      <dgm:t>
        <a:bodyPr/>
        <a:lstStyle/>
        <a:p>
          <a:endParaRPr lang="en-US"/>
        </a:p>
      </dgm:t>
    </dgm:pt>
    <dgm:pt modelId="{D004457F-0A53-4999-A872-FE15046FA36B}" type="sibTrans" cxnId="{14A35D3C-619E-4525-8D44-6D01C61AC5CF}">
      <dgm:prSet/>
      <dgm:spPr/>
      <dgm:t>
        <a:bodyPr/>
        <a:lstStyle/>
        <a:p>
          <a:endParaRPr lang="en-US"/>
        </a:p>
      </dgm:t>
    </dgm:pt>
    <dgm:pt modelId="{2F6C3221-50DB-45FA-9F81-60E5AA2C5AEA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Don’t prefill questions or finish respondents sentences</a:t>
          </a:r>
        </a:p>
      </dgm:t>
    </dgm:pt>
    <dgm:pt modelId="{845BF104-A902-463E-8B3F-F6B5D764A380}" type="parTrans" cxnId="{F60F8969-A026-476A-9EEE-D754897D7AAA}">
      <dgm:prSet/>
      <dgm:spPr/>
      <dgm:t>
        <a:bodyPr/>
        <a:lstStyle/>
        <a:p>
          <a:endParaRPr lang="en-US"/>
        </a:p>
      </dgm:t>
    </dgm:pt>
    <dgm:pt modelId="{17F5562A-E799-4020-AE60-55B041185A03}" type="sibTrans" cxnId="{F60F8969-A026-476A-9EEE-D754897D7AAA}">
      <dgm:prSet/>
      <dgm:spPr/>
      <dgm:t>
        <a:bodyPr/>
        <a:lstStyle/>
        <a:p>
          <a:endParaRPr lang="en-US"/>
        </a:p>
      </dgm:t>
    </dgm:pt>
    <dgm:pt modelId="{DABA3ABC-7BB8-4E04-80A4-4D80CA741E78}">
      <dgm:prSet/>
      <dgm:spPr/>
      <dgm:t>
        <a:bodyPr/>
        <a:lstStyle/>
        <a:p>
          <a:r>
            <a:rPr lang="en-US">
              <a:solidFill>
                <a:srgbClr val="404040"/>
              </a:solidFill>
            </a:rPr>
            <a:t>Read the entire question</a:t>
          </a:r>
        </a:p>
      </dgm:t>
    </dgm:pt>
    <dgm:pt modelId="{2F3C953E-E24A-4F77-B695-7100797028D5}" type="parTrans" cxnId="{EC5E590D-13DA-470C-B3CB-D75102AC0D4D}">
      <dgm:prSet/>
      <dgm:spPr/>
      <dgm:t>
        <a:bodyPr/>
        <a:lstStyle/>
        <a:p>
          <a:endParaRPr lang="en-US"/>
        </a:p>
      </dgm:t>
    </dgm:pt>
    <dgm:pt modelId="{74C16598-41E7-4F50-9A5E-7865826D381A}" type="sibTrans" cxnId="{EC5E590D-13DA-470C-B3CB-D75102AC0D4D}">
      <dgm:prSet/>
      <dgm:spPr/>
      <dgm:t>
        <a:bodyPr/>
        <a:lstStyle/>
        <a:p>
          <a:endParaRPr lang="en-US"/>
        </a:p>
      </dgm:t>
    </dgm:pt>
    <dgm:pt modelId="{9490494D-5C1C-4A58-8860-13F4B9222BAF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Record answers verbatim</a:t>
          </a:r>
        </a:p>
      </dgm:t>
    </dgm:pt>
    <dgm:pt modelId="{B67298B6-F0F5-4F81-87A3-A1EA6EE47EFE}" type="parTrans" cxnId="{178F7404-D959-486C-8337-D470457456F1}">
      <dgm:prSet/>
      <dgm:spPr/>
      <dgm:t>
        <a:bodyPr/>
        <a:lstStyle/>
        <a:p>
          <a:endParaRPr lang="en-US"/>
        </a:p>
      </dgm:t>
    </dgm:pt>
    <dgm:pt modelId="{5C6EBFE6-7C67-4748-B9D6-0C3145BE9ECC}" type="sibTrans" cxnId="{178F7404-D959-486C-8337-D470457456F1}">
      <dgm:prSet/>
      <dgm:spPr/>
      <dgm:t>
        <a:bodyPr/>
        <a:lstStyle/>
        <a:p>
          <a:endParaRPr lang="en-US"/>
        </a:p>
      </dgm:t>
    </dgm:pt>
    <dgm:pt modelId="{DB8F90DB-C4DD-45D8-8D14-639D7A28D2DC}">
      <dgm:prSet/>
      <dgm:spPr/>
      <dgm:t>
        <a:bodyPr/>
        <a:lstStyle/>
        <a:p>
          <a:r>
            <a:rPr lang="en-US" dirty="0"/>
            <a:t>Departures from standardization</a:t>
          </a:r>
        </a:p>
      </dgm:t>
    </dgm:pt>
    <dgm:pt modelId="{7D2EF3F8-4E46-47CA-AD7E-B629E6FB789F}" type="parTrans" cxnId="{5D85B45F-568A-44D8-83DE-5D778A182A04}">
      <dgm:prSet/>
      <dgm:spPr/>
      <dgm:t>
        <a:bodyPr/>
        <a:lstStyle/>
        <a:p>
          <a:endParaRPr lang="en-US"/>
        </a:p>
      </dgm:t>
    </dgm:pt>
    <dgm:pt modelId="{3654F939-4AD4-4400-A18A-6583BAB6FB0A}" type="sibTrans" cxnId="{5D85B45F-568A-44D8-83DE-5D778A182A04}">
      <dgm:prSet/>
      <dgm:spPr/>
      <dgm:t>
        <a:bodyPr/>
        <a:lstStyle/>
        <a:p>
          <a:endParaRPr lang="en-US"/>
        </a:p>
      </dgm:t>
    </dgm:pt>
    <dgm:pt modelId="{67F027A0-D953-4183-BA18-A703E9510DF0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Changing wording = asking different questions</a:t>
          </a:r>
        </a:p>
      </dgm:t>
    </dgm:pt>
    <dgm:pt modelId="{0701BF81-140C-4C81-9680-D7B1BFE8DF6F}" type="parTrans" cxnId="{BEFDFD0B-2AD9-4E5F-A2CB-E78DFD3A4A31}">
      <dgm:prSet/>
      <dgm:spPr/>
      <dgm:t>
        <a:bodyPr/>
        <a:lstStyle/>
        <a:p>
          <a:endParaRPr lang="en-US"/>
        </a:p>
      </dgm:t>
    </dgm:pt>
    <dgm:pt modelId="{B8CD4109-F4B4-483E-861A-99759D2E807A}" type="sibTrans" cxnId="{BEFDFD0B-2AD9-4E5F-A2CB-E78DFD3A4A31}">
      <dgm:prSet/>
      <dgm:spPr/>
      <dgm:t>
        <a:bodyPr/>
        <a:lstStyle/>
        <a:p>
          <a:endParaRPr lang="en-US"/>
        </a:p>
      </dgm:t>
    </dgm:pt>
    <dgm:pt modelId="{97FDA8B0-4CA7-4579-8A70-2A6206EFC7B0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Document any departures</a:t>
          </a:r>
        </a:p>
      </dgm:t>
    </dgm:pt>
    <dgm:pt modelId="{4FAEBE09-ED8B-4288-9152-F6AEBB20F197}" type="parTrans" cxnId="{F6EDFF88-591B-41F7-867D-ACD63F0B5F46}">
      <dgm:prSet/>
      <dgm:spPr/>
      <dgm:t>
        <a:bodyPr/>
        <a:lstStyle/>
        <a:p>
          <a:endParaRPr lang="en-US"/>
        </a:p>
      </dgm:t>
    </dgm:pt>
    <dgm:pt modelId="{7B32BF15-A608-40ED-B08C-760B53F3EC4C}" type="sibTrans" cxnId="{F6EDFF88-591B-41F7-867D-ACD63F0B5F46}">
      <dgm:prSet/>
      <dgm:spPr/>
      <dgm:t>
        <a:bodyPr/>
        <a:lstStyle/>
        <a:p>
          <a:endParaRPr lang="en-US"/>
        </a:p>
      </dgm:t>
    </dgm:pt>
    <dgm:pt modelId="{62DD7959-D6C4-44E9-9620-F8630DDB3317}">
      <dgm:prSet/>
      <dgm:spPr/>
      <dgm:t>
        <a:bodyPr/>
        <a:lstStyle/>
        <a:p>
          <a:r>
            <a:rPr lang="en-US" dirty="0">
              <a:solidFill>
                <a:srgbClr val="404040"/>
              </a:solidFill>
            </a:rPr>
            <a:t>If respondents have difficulty…pause!</a:t>
          </a:r>
        </a:p>
      </dgm:t>
    </dgm:pt>
    <dgm:pt modelId="{635C3423-FF76-49AA-AAF5-8E92FEAFE94D}" type="sibTrans" cxnId="{D8041C7E-D47B-4A35-87D1-D33BCE142997}">
      <dgm:prSet/>
      <dgm:spPr/>
      <dgm:t>
        <a:bodyPr/>
        <a:lstStyle/>
        <a:p>
          <a:endParaRPr lang="en-US"/>
        </a:p>
      </dgm:t>
    </dgm:pt>
    <dgm:pt modelId="{88555428-1199-490E-B4A6-F5BF22A828BB}" type="parTrans" cxnId="{D8041C7E-D47B-4A35-87D1-D33BCE142997}">
      <dgm:prSet/>
      <dgm:spPr/>
      <dgm:t>
        <a:bodyPr/>
        <a:lstStyle/>
        <a:p>
          <a:endParaRPr lang="en-US"/>
        </a:p>
      </dgm:t>
    </dgm:pt>
    <dgm:pt modelId="{9B8D381E-520A-4ABB-A983-E5BF0182FD96}" type="pres">
      <dgm:prSet presAssocID="{1D7D2684-5D40-4EBF-8661-51458D695BA9}" presName="linear" presStyleCnt="0">
        <dgm:presLayoutVars>
          <dgm:animLvl val="lvl"/>
          <dgm:resizeHandles val="exact"/>
        </dgm:presLayoutVars>
      </dgm:prSet>
      <dgm:spPr/>
    </dgm:pt>
    <dgm:pt modelId="{16F72201-F11E-4827-8566-0EE7AB3B3815}" type="pres">
      <dgm:prSet presAssocID="{A6228C26-E966-4B44-AE52-174FF079D1A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18F6731-6410-460B-B861-3921937F6EB3}" type="pres">
      <dgm:prSet presAssocID="{A6228C26-E966-4B44-AE52-174FF079D1A8}" presName="childText" presStyleLbl="revTx" presStyleIdx="0" presStyleCnt="2">
        <dgm:presLayoutVars>
          <dgm:bulletEnabled val="1"/>
        </dgm:presLayoutVars>
      </dgm:prSet>
      <dgm:spPr/>
    </dgm:pt>
    <dgm:pt modelId="{0B6B946C-5C72-46C0-9167-FB34AEBC6698}" type="pres">
      <dgm:prSet presAssocID="{DB8F90DB-C4DD-45D8-8D14-639D7A28D2D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F24F157-BD81-4E16-B428-1B205E85FF73}" type="pres">
      <dgm:prSet presAssocID="{DB8F90DB-C4DD-45D8-8D14-639D7A28D2D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78F7404-D959-486C-8337-D470457456F1}" srcId="{A6228C26-E966-4B44-AE52-174FF079D1A8}" destId="{9490494D-5C1C-4A58-8860-13F4B9222BAF}" srcOrd="3" destOrd="0" parTransId="{B67298B6-F0F5-4F81-87A3-A1EA6EE47EFE}" sibTransId="{5C6EBFE6-7C67-4748-B9D6-0C3145BE9ECC}"/>
    <dgm:cxn modelId="{F132A704-F1EF-41E8-B5DE-77222F106A30}" type="presOf" srcId="{67F027A0-D953-4183-BA18-A703E9510DF0}" destId="{2F24F157-BD81-4E16-B428-1B205E85FF73}" srcOrd="0" destOrd="0" presId="urn:microsoft.com/office/officeart/2005/8/layout/vList2"/>
    <dgm:cxn modelId="{BEFDFD0B-2AD9-4E5F-A2CB-E78DFD3A4A31}" srcId="{DB8F90DB-C4DD-45D8-8D14-639D7A28D2DC}" destId="{67F027A0-D953-4183-BA18-A703E9510DF0}" srcOrd="0" destOrd="0" parTransId="{0701BF81-140C-4C81-9680-D7B1BFE8DF6F}" sibTransId="{B8CD4109-F4B4-483E-861A-99759D2E807A}"/>
    <dgm:cxn modelId="{EC5E590D-13DA-470C-B3CB-D75102AC0D4D}" srcId="{A6228C26-E966-4B44-AE52-174FF079D1A8}" destId="{DABA3ABC-7BB8-4E04-80A4-4D80CA741E78}" srcOrd="2" destOrd="0" parTransId="{2F3C953E-E24A-4F77-B695-7100797028D5}" sibTransId="{74C16598-41E7-4F50-9A5E-7865826D381A}"/>
    <dgm:cxn modelId="{1334321B-1798-41E8-8168-5617125CF4DC}" type="presOf" srcId="{97FDA8B0-4CA7-4579-8A70-2A6206EFC7B0}" destId="{2F24F157-BD81-4E16-B428-1B205E85FF73}" srcOrd="0" destOrd="2" presId="urn:microsoft.com/office/officeart/2005/8/layout/vList2"/>
    <dgm:cxn modelId="{451B972F-1620-4056-85E8-737CDB2A85A2}" type="presOf" srcId="{A6228C26-E966-4B44-AE52-174FF079D1A8}" destId="{16F72201-F11E-4827-8566-0EE7AB3B3815}" srcOrd="0" destOrd="0" presId="urn:microsoft.com/office/officeart/2005/8/layout/vList2"/>
    <dgm:cxn modelId="{14A35D3C-619E-4525-8D44-6D01C61AC5CF}" srcId="{A6228C26-E966-4B44-AE52-174FF079D1A8}" destId="{2BB1D94C-8340-468F-9947-0ADE18B8E834}" srcOrd="0" destOrd="0" parTransId="{08FC9EE4-6909-4F6A-A29A-F4342C253C30}" sibTransId="{D004457F-0A53-4999-A872-FE15046FA36B}"/>
    <dgm:cxn modelId="{C06DB05C-5370-46C5-94A6-53F5CAC35F9E}" type="presOf" srcId="{DABA3ABC-7BB8-4E04-80A4-4D80CA741E78}" destId="{218F6731-6410-460B-B861-3921937F6EB3}" srcOrd="0" destOrd="2" presId="urn:microsoft.com/office/officeart/2005/8/layout/vList2"/>
    <dgm:cxn modelId="{5D85B45F-568A-44D8-83DE-5D778A182A04}" srcId="{1D7D2684-5D40-4EBF-8661-51458D695BA9}" destId="{DB8F90DB-C4DD-45D8-8D14-639D7A28D2DC}" srcOrd="1" destOrd="0" parTransId="{7D2EF3F8-4E46-47CA-AD7E-B629E6FB789F}" sibTransId="{3654F939-4AD4-4400-A18A-6583BAB6FB0A}"/>
    <dgm:cxn modelId="{52BEDF5F-1016-451A-AE86-A7413AB324A8}" type="presOf" srcId="{2F6C3221-50DB-45FA-9F81-60E5AA2C5AEA}" destId="{218F6731-6410-460B-B861-3921937F6EB3}" srcOrd="0" destOrd="1" presId="urn:microsoft.com/office/officeart/2005/8/layout/vList2"/>
    <dgm:cxn modelId="{F60F8969-A026-476A-9EEE-D754897D7AAA}" srcId="{A6228C26-E966-4B44-AE52-174FF079D1A8}" destId="{2F6C3221-50DB-45FA-9F81-60E5AA2C5AEA}" srcOrd="1" destOrd="0" parTransId="{845BF104-A902-463E-8B3F-F6B5D764A380}" sibTransId="{17F5562A-E799-4020-AE60-55B041185A03}"/>
    <dgm:cxn modelId="{90A1694C-6685-490E-9298-1A49DC15863B}" type="presOf" srcId="{2BB1D94C-8340-468F-9947-0ADE18B8E834}" destId="{218F6731-6410-460B-B861-3921937F6EB3}" srcOrd="0" destOrd="0" presId="urn:microsoft.com/office/officeart/2005/8/layout/vList2"/>
    <dgm:cxn modelId="{D8041C7E-D47B-4A35-87D1-D33BCE142997}" srcId="{DB8F90DB-C4DD-45D8-8D14-639D7A28D2DC}" destId="{62DD7959-D6C4-44E9-9620-F8630DDB3317}" srcOrd="1" destOrd="0" parTransId="{88555428-1199-490E-B4A6-F5BF22A828BB}" sibTransId="{635C3423-FF76-49AA-AAF5-8E92FEAFE94D}"/>
    <dgm:cxn modelId="{DF443A7E-40E2-4A43-92B9-076F8BD00793}" type="presOf" srcId="{1D7D2684-5D40-4EBF-8661-51458D695BA9}" destId="{9B8D381E-520A-4ABB-A983-E5BF0182FD96}" srcOrd="0" destOrd="0" presId="urn:microsoft.com/office/officeart/2005/8/layout/vList2"/>
    <dgm:cxn modelId="{2C8F1385-E226-44DD-90D3-4ADDC69F5B1A}" srcId="{1D7D2684-5D40-4EBF-8661-51458D695BA9}" destId="{A6228C26-E966-4B44-AE52-174FF079D1A8}" srcOrd="0" destOrd="0" parTransId="{917357A1-48DA-4BE3-8148-24005568663C}" sibTransId="{12FA18CA-E0F2-4886-9D07-9F428EE4EC5F}"/>
    <dgm:cxn modelId="{F6EDFF88-591B-41F7-867D-ACD63F0B5F46}" srcId="{DB8F90DB-C4DD-45D8-8D14-639D7A28D2DC}" destId="{97FDA8B0-4CA7-4579-8A70-2A6206EFC7B0}" srcOrd="2" destOrd="0" parTransId="{4FAEBE09-ED8B-4288-9152-F6AEBB20F197}" sibTransId="{7B32BF15-A608-40ED-B08C-760B53F3EC4C}"/>
    <dgm:cxn modelId="{478726D8-1412-46DD-A81C-828F23FBEEC9}" type="presOf" srcId="{62DD7959-D6C4-44E9-9620-F8630DDB3317}" destId="{2F24F157-BD81-4E16-B428-1B205E85FF73}" srcOrd="0" destOrd="1" presId="urn:microsoft.com/office/officeart/2005/8/layout/vList2"/>
    <dgm:cxn modelId="{3F0203DC-20BD-41AD-AB3D-675F055BAE18}" type="presOf" srcId="{DB8F90DB-C4DD-45D8-8D14-639D7A28D2DC}" destId="{0B6B946C-5C72-46C0-9167-FB34AEBC6698}" srcOrd="0" destOrd="0" presId="urn:microsoft.com/office/officeart/2005/8/layout/vList2"/>
    <dgm:cxn modelId="{DB9C89E8-F320-40F5-A6B8-DAA024BE74DD}" type="presOf" srcId="{9490494D-5C1C-4A58-8860-13F4B9222BAF}" destId="{218F6731-6410-460B-B861-3921937F6EB3}" srcOrd="0" destOrd="3" presId="urn:microsoft.com/office/officeart/2005/8/layout/vList2"/>
    <dgm:cxn modelId="{C7FDF968-7B2C-4569-9D3B-F6BC4824DFCB}" type="presParOf" srcId="{9B8D381E-520A-4ABB-A983-E5BF0182FD96}" destId="{16F72201-F11E-4827-8566-0EE7AB3B3815}" srcOrd="0" destOrd="0" presId="urn:microsoft.com/office/officeart/2005/8/layout/vList2"/>
    <dgm:cxn modelId="{78B99FCA-B306-4F1B-B9BD-862CA19DB7C1}" type="presParOf" srcId="{9B8D381E-520A-4ABB-A983-E5BF0182FD96}" destId="{218F6731-6410-460B-B861-3921937F6EB3}" srcOrd="1" destOrd="0" presId="urn:microsoft.com/office/officeart/2005/8/layout/vList2"/>
    <dgm:cxn modelId="{C162F9D5-6540-4F15-937B-3A7ABF9BCCCD}" type="presParOf" srcId="{9B8D381E-520A-4ABB-A983-E5BF0182FD96}" destId="{0B6B946C-5C72-46C0-9167-FB34AEBC6698}" srcOrd="2" destOrd="0" presId="urn:microsoft.com/office/officeart/2005/8/layout/vList2"/>
    <dgm:cxn modelId="{EAE66AC8-3211-4BF4-8A05-31E16D209E6F}" type="presParOf" srcId="{9B8D381E-520A-4ABB-A983-E5BF0182FD96}" destId="{2F24F157-BD81-4E16-B428-1B205E85FF7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BB6BC-8D1D-4CDD-9522-C9D60BE251D4}">
      <dsp:nvSpPr>
        <dsp:cNvPr id="0" name=""/>
        <dsp:cNvSpPr/>
      </dsp:nvSpPr>
      <dsp:spPr>
        <a:xfrm>
          <a:off x="0" y="3376"/>
          <a:ext cx="6513603" cy="6916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302D3-D15A-4F3C-B9A3-CC584A4C1BD7}">
      <dsp:nvSpPr>
        <dsp:cNvPr id="0" name=""/>
        <dsp:cNvSpPr/>
      </dsp:nvSpPr>
      <dsp:spPr>
        <a:xfrm>
          <a:off x="209211" y="158988"/>
          <a:ext cx="380384" cy="3803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BB4AB-1896-4A83-9262-4F23C38199B0}">
      <dsp:nvSpPr>
        <dsp:cNvPr id="0" name=""/>
        <dsp:cNvSpPr/>
      </dsp:nvSpPr>
      <dsp:spPr>
        <a:xfrm>
          <a:off x="798808" y="3376"/>
          <a:ext cx="5714015" cy="69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95" tIns="73195" rIns="73195" bIns="731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Background and Introduction</a:t>
          </a:r>
          <a:endParaRPr lang="en-US" sz="1600" kern="1200"/>
        </a:p>
      </dsp:txBody>
      <dsp:txXfrm>
        <a:off x="798808" y="3376"/>
        <a:ext cx="5714015" cy="691608"/>
      </dsp:txXfrm>
    </dsp:sp>
    <dsp:sp modelId="{0CA88849-1034-4C68-B7A0-636953A47807}">
      <dsp:nvSpPr>
        <dsp:cNvPr id="0" name=""/>
        <dsp:cNvSpPr/>
      </dsp:nvSpPr>
      <dsp:spPr>
        <a:xfrm>
          <a:off x="0" y="867886"/>
          <a:ext cx="6513603" cy="6916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4D98A-6772-4AE3-847B-2662E5FDC99F}">
      <dsp:nvSpPr>
        <dsp:cNvPr id="0" name=""/>
        <dsp:cNvSpPr/>
      </dsp:nvSpPr>
      <dsp:spPr>
        <a:xfrm>
          <a:off x="209211" y="1023498"/>
          <a:ext cx="380384" cy="3803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8F6CB-D562-468D-9E38-1734B901F412}">
      <dsp:nvSpPr>
        <dsp:cNvPr id="0" name=""/>
        <dsp:cNvSpPr/>
      </dsp:nvSpPr>
      <dsp:spPr>
        <a:xfrm>
          <a:off x="798808" y="867886"/>
          <a:ext cx="5714015" cy="69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95" tIns="73195" rIns="73195" bIns="731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Purpose of CASPER</a:t>
          </a:r>
          <a:endParaRPr lang="en-US" sz="1600" kern="1200"/>
        </a:p>
      </dsp:txBody>
      <dsp:txXfrm>
        <a:off x="798808" y="867886"/>
        <a:ext cx="5714015" cy="691608"/>
      </dsp:txXfrm>
    </dsp:sp>
    <dsp:sp modelId="{BC810D08-5E3F-4C2E-A487-2CEE25DA4A9E}">
      <dsp:nvSpPr>
        <dsp:cNvPr id="0" name=""/>
        <dsp:cNvSpPr/>
      </dsp:nvSpPr>
      <dsp:spPr>
        <a:xfrm>
          <a:off x="0" y="1732397"/>
          <a:ext cx="6513603" cy="6916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615D6-DEC5-42BC-BA16-7FC8918F02CF}">
      <dsp:nvSpPr>
        <dsp:cNvPr id="0" name=""/>
        <dsp:cNvSpPr/>
      </dsp:nvSpPr>
      <dsp:spPr>
        <a:xfrm>
          <a:off x="209211" y="1888009"/>
          <a:ext cx="380384" cy="3803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AA15B-91FE-4926-ACF7-87A79682CED7}">
      <dsp:nvSpPr>
        <dsp:cNvPr id="0" name=""/>
        <dsp:cNvSpPr/>
      </dsp:nvSpPr>
      <dsp:spPr>
        <a:xfrm>
          <a:off x="798808" y="1732397"/>
          <a:ext cx="5714015" cy="69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95" tIns="73195" rIns="73195" bIns="731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Methodology Overview</a:t>
          </a:r>
          <a:endParaRPr lang="en-US" sz="1600" kern="1200"/>
        </a:p>
      </dsp:txBody>
      <dsp:txXfrm>
        <a:off x="798808" y="1732397"/>
        <a:ext cx="5714015" cy="691608"/>
      </dsp:txXfrm>
    </dsp:sp>
    <dsp:sp modelId="{1D75D7B0-9930-4B38-B334-B241BABC323C}">
      <dsp:nvSpPr>
        <dsp:cNvPr id="0" name=""/>
        <dsp:cNvSpPr/>
      </dsp:nvSpPr>
      <dsp:spPr>
        <a:xfrm>
          <a:off x="0" y="2596908"/>
          <a:ext cx="6513603" cy="6916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61B1A-BCEB-4505-BF54-AF90F9D66D5F}">
      <dsp:nvSpPr>
        <dsp:cNvPr id="0" name=""/>
        <dsp:cNvSpPr/>
      </dsp:nvSpPr>
      <dsp:spPr>
        <a:xfrm>
          <a:off x="209211" y="2752520"/>
          <a:ext cx="380384" cy="3803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AD9C0-0AC1-40D4-9737-A814640362E2}">
      <dsp:nvSpPr>
        <dsp:cNvPr id="0" name=""/>
        <dsp:cNvSpPr/>
      </dsp:nvSpPr>
      <dsp:spPr>
        <a:xfrm>
          <a:off x="798808" y="2596908"/>
          <a:ext cx="5714015" cy="69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95" tIns="73195" rIns="73195" bIns="731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Team Organization</a:t>
          </a:r>
          <a:endParaRPr lang="en-US" sz="1600" kern="1200"/>
        </a:p>
      </dsp:txBody>
      <dsp:txXfrm>
        <a:off x="798808" y="2596908"/>
        <a:ext cx="5714015" cy="691608"/>
      </dsp:txXfrm>
    </dsp:sp>
    <dsp:sp modelId="{E5F02A2D-AC4B-4A0D-9478-173CC409696B}">
      <dsp:nvSpPr>
        <dsp:cNvPr id="0" name=""/>
        <dsp:cNvSpPr/>
      </dsp:nvSpPr>
      <dsp:spPr>
        <a:xfrm>
          <a:off x="0" y="3461419"/>
          <a:ext cx="6513603" cy="6916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26F06-22C1-454E-BEB7-E6FADE8E3AEE}">
      <dsp:nvSpPr>
        <dsp:cNvPr id="0" name=""/>
        <dsp:cNvSpPr/>
      </dsp:nvSpPr>
      <dsp:spPr>
        <a:xfrm>
          <a:off x="209211" y="3617031"/>
          <a:ext cx="380384" cy="3803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D289E-37CC-4E6F-B00F-F47D17CA0F01}">
      <dsp:nvSpPr>
        <dsp:cNvPr id="0" name=""/>
        <dsp:cNvSpPr/>
      </dsp:nvSpPr>
      <dsp:spPr>
        <a:xfrm>
          <a:off x="798808" y="3461419"/>
          <a:ext cx="2931121" cy="69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95" tIns="73195" rIns="73195" bIns="731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Packet Review</a:t>
          </a:r>
          <a:endParaRPr lang="en-US" sz="1600" kern="1200"/>
        </a:p>
      </dsp:txBody>
      <dsp:txXfrm>
        <a:off x="798808" y="3461419"/>
        <a:ext cx="2931121" cy="691608"/>
      </dsp:txXfrm>
    </dsp:sp>
    <dsp:sp modelId="{2C8F6E2C-5E26-417B-9DE1-5EB5C5EB7FA5}">
      <dsp:nvSpPr>
        <dsp:cNvPr id="0" name=""/>
        <dsp:cNvSpPr/>
      </dsp:nvSpPr>
      <dsp:spPr>
        <a:xfrm>
          <a:off x="3729929" y="3461419"/>
          <a:ext cx="2782893" cy="69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95" tIns="73195" rIns="73195" bIns="7319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Selecting Households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Completing Forms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CASPER Questionnaire </a:t>
          </a:r>
        </a:p>
      </dsp:txBody>
      <dsp:txXfrm>
        <a:off x="3729929" y="3461419"/>
        <a:ext cx="2782893" cy="691608"/>
      </dsp:txXfrm>
    </dsp:sp>
    <dsp:sp modelId="{86B20C9B-B5C4-40ED-A78B-AC2042FC75B8}">
      <dsp:nvSpPr>
        <dsp:cNvPr id="0" name=""/>
        <dsp:cNvSpPr/>
      </dsp:nvSpPr>
      <dsp:spPr>
        <a:xfrm>
          <a:off x="0" y="4325930"/>
          <a:ext cx="6513603" cy="6916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08B1F-8526-4583-B061-4EDD1FD4C110}">
      <dsp:nvSpPr>
        <dsp:cNvPr id="0" name=""/>
        <dsp:cNvSpPr/>
      </dsp:nvSpPr>
      <dsp:spPr>
        <a:xfrm>
          <a:off x="209211" y="4481542"/>
          <a:ext cx="380384" cy="38038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898BD-6296-4EFB-AF75-8CD39FCDDFCF}">
      <dsp:nvSpPr>
        <dsp:cNvPr id="0" name=""/>
        <dsp:cNvSpPr/>
      </dsp:nvSpPr>
      <dsp:spPr>
        <a:xfrm>
          <a:off x="798808" y="4325930"/>
          <a:ext cx="5714015" cy="69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95" tIns="73195" rIns="73195" bIns="731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Safety in the Field</a:t>
          </a:r>
          <a:endParaRPr lang="en-US" sz="1600" kern="1200"/>
        </a:p>
      </dsp:txBody>
      <dsp:txXfrm>
        <a:off x="798808" y="4325930"/>
        <a:ext cx="5714015" cy="691608"/>
      </dsp:txXfrm>
    </dsp:sp>
    <dsp:sp modelId="{39E8ABDC-1D4B-4C2A-AE85-8933636DC7C6}">
      <dsp:nvSpPr>
        <dsp:cNvPr id="0" name=""/>
        <dsp:cNvSpPr/>
      </dsp:nvSpPr>
      <dsp:spPr>
        <a:xfrm>
          <a:off x="0" y="5190441"/>
          <a:ext cx="6513603" cy="6916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931955-6521-47FD-A576-4DFB7EF702F8}">
      <dsp:nvSpPr>
        <dsp:cNvPr id="0" name=""/>
        <dsp:cNvSpPr/>
      </dsp:nvSpPr>
      <dsp:spPr>
        <a:xfrm>
          <a:off x="209211" y="5346053"/>
          <a:ext cx="380384" cy="38038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67CF96-9B9B-4BE6-9E5A-8B0FAF4DC35C}">
      <dsp:nvSpPr>
        <dsp:cNvPr id="0" name=""/>
        <dsp:cNvSpPr/>
      </dsp:nvSpPr>
      <dsp:spPr>
        <a:xfrm>
          <a:off x="798808" y="5190441"/>
          <a:ext cx="5714015" cy="691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95" tIns="73195" rIns="73195" bIns="7319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Logistics</a:t>
          </a:r>
          <a:endParaRPr lang="en-US" sz="1600" kern="1200"/>
        </a:p>
      </dsp:txBody>
      <dsp:txXfrm>
        <a:off x="798808" y="5190441"/>
        <a:ext cx="5714015" cy="6916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148BA-4C4F-43C5-BFC5-8A15B2A5D5D6}">
      <dsp:nvSpPr>
        <dsp:cNvPr id="0" name=""/>
        <dsp:cNvSpPr/>
      </dsp:nvSpPr>
      <dsp:spPr>
        <a:xfrm>
          <a:off x="0" y="80381"/>
          <a:ext cx="6492875" cy="743535"/>
        </a:xfrm>
        <a:prstGeom prst="roundRect">
          <a:avLst/>
        </a:prstGeom>
        <a:solidFill>
          <a:srgbClr val="EEB10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Watch out for domestic/wild animals</a:t>
          </a:r>
        </a:p>
      </dsp:txBody>
      <dsp:txXfrm>
        <a:off x="36296" y="116677"/>
        <a:ext cx="6420283" cy="670943"/>
      </dsp:txXfrm>
    </dsp:sp>
    <dsp:sp modelId="{CAAD4076-9F2D-42C9-8541-2AE422BC783C}">
      <dsp:nvSpPr>
        <dsp:cNvPr id="0" name=""/>
        <dsp:cNvSpPr/>
      </dsp:nvSpPr>
      <dsp:spPr>
        <a:xfrm>
          <a:off x="0" y="913196"/>
          <a:ext cx="6492875" cy="743535"/>
        </a:xfrm>
        <a:prstGeom prst="roundRect">
          <a:avLst/>
        </a:prstGeom>
        <a:solidFill>
          <a:srgbClr val="0083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 trespassing vs no solicitation</a:t>
          </a:r>
        </a:p>
      </dsp:txBody>
      <dsp:txXfrm>
        <a:off x="36296" y="949492"/>
        <a:ext cx="6420283" cy="670943"/>
      </dsp:txXfrm>
    </dsp:sp>
    <dsp:sp modelId="{7470015A-D1A2-44C5-9F02-E4113883B381}">
      <dsp:nvSpPr>
        <dsp:cNvPr id="0" name=""/>
        <dsp:cNvSpPr/>
      </dsp:nvSpPr>
      <dsp:spPr>
        <a:xfrm>
          <a:off x="0" y="1746011"/>
          <a:ext cx="6492875" cy="743535"/>
        </a:xfrm>
        <a:prstGeom prst="round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Personal safety</a:t>
          </a:r>
        </a:p>
      </dsp:txBody>
      <dsp:txXfrm>
        <a:off x="36296" y="1782307"/>
        <a:ext cx="6420283" cy="670943"/>
      </dsp:txXfrm>
    </dsp:sp>
    <dsp:sp modelId="{375DC56A-4554-46BE-96BF-9D34B404F3AE}">
      <dsp:nvSpPr>
        <dsp:cNvPr id="0" name=""/>
        <dsp:cNvSpPr/>
      </dsp:nvSpPr>
      <dsp:spPr>
        <a:xfrm>
          <a:off x="0" y="2489546"/>
          <a:ext cx="6492875" cy="2759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149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solidFill>
                <a:srgbClr val="404040"/>
              </a:solidFill>
            </a:rPr>
            <a:t>Only enter a household if both you and your partner feel comfortable to do so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solidFill>
                <a:srgbClr val="404040"/>
              </a:solidFill>
            </a:rPr>
            <a:t>Decide this now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i="1" kern="1200" dirty="0">
              <a:solidFill>
                <a:srgbClr val="404040"/>
              </a:solidFill>
            </a:rPr>
            <a:t>IF</a:t>
          </a:r>
          <a:r>
            <a:rPr lang="en-US" sz="2400" kern="1200" dirty="0">
              <a:solidFill>
                <a:srgbClr val="404040"/>
              </a:solidFill>
            </a:rPr>
            <a:t> you enter a household, stay in the entryway closest to door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solidFill>
                <a:srgbClr val="404040"/>
              </a:solidFill>
            </a:rPr>
            <a:t>Know you limitations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>
              <a:solidFill>
                <a:srgbClr val="404040"/>
              </a:solidFill>
            </a:rPr>
            <a:t>Drink plenty of water</a:t>
          </a:r>
        </a:p>
      </dsp:txBody>
      <dsp:txXfrm>
        <a:off x="0" y="2489546"/>
        <a:ext cx="6492875" cy="27593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B286A-859D-4938-AC52-BDE8D390AA4D}">
      <dsp:nvSpPr>
        <dsp:cNvPr id="0" name=""/>
        <dsp:cNvSpPr/>
      </dsp:nvSpPr>
      <dsp:spPr>
        <a:xfrm>
          <a:off x="84189" y="1521647"/>
          <a:ext cx="2643843" cy="1321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Review all forms – please be patient!</a:t>
          </a:r>
        </a:p>
      </dsp:txBody>
      <dsp:txXfrm>
        <a:off x="122907" y="1560365"/>
        <a:ext cx="2566407" cy="1244485"/>
      </dsp:txXfrm>
    </dsp:sp>
    <dsp:sp modelId="{7FC0A3F2-5A3D-4C1F-B6B4-239F30410177}">
      <dsp:nvSpPr>
        <dsp:cNvPr id="0" name=""/>
        <dsp:cNvSpPr/>
      </dsp:nvSpPr>
      <dsp:spPr>
        <a:xfrm rot="18289469">
          <a:off x="2330866" y="1402288"/>
          <a:ext cx="185187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851870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210505" y="1376206"/>
        <a:ext cx="92593" cy="92593"/>
      </dsp:txXfrm>
    </dsp:sp>
    <dsp:sp modelId="{CE52275C-7043-4B6F-A2E0-D8ABB14CA44D}">
      <dsp:nvSpPr>
        <dsp:cNvPr id="0" name=""/>
        <dsp:cNvSpPr/>
      </dsp:nvSpPr>
      <dsp:spPr>
        <a:xfrm>
          <a:off x="3785570" y="1436"/>
          <a:ext cx="2643843" cy="13219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Clarify any unknowns in the questionnaire with the team leaders (e.g., missing, illegible)</a:t>
          </a:r>
        </a:p>
      </dsp:txBody>
      <dsp:txXfrm>
        <a:off x="3824288" y="40154"/>
        <a:ext cx="2566407" cy="1244485"/>
      </dsp:txXfrm>
    </dsp:sp>
    <dsp:sp modelId="{7D678F57-617F-46DE-BAD3-D8B8A8215EA7}">
      <dsp:nvSpPr>
        <dsp:cNvPr id="0" name=""/>
        <dsp:cNvSpPr/>
      </dsp:nvSpPr>
      <dsp:spPr>
        <a:xfrm>
          <a:off x="2728033" y="2162393"/>
          <a:ext cx="105753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57537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30363" y="2156169"/>
        <a:ext cx="52876" cy="52876"/>
      </dsp:txXfrm>
    </dsp:sp>
    <dsp:sp modelId="{EEB98743-DCFE-4B3C-A661-B2F8D15A8155}">
      <dsp:nvSpPr>
        <dsp:cNvPr id="0" name=""/>
        <dsp:cNvSpPr/>
      </dsp:nvSpPr>
      <dsp:spPr>
        <a:xfrm>
          <a:off x="3785570" y="1521647"/>
          <a:ext cx="2643843" cy="13219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Wait for the leaders to check correct completion of the tracking form</a:t>
          </a:r>
        </a:p>
      </dsp:txBody>
      <dsp:txXfrm>
        <a:off x="3824288" y="1560365"/>
        <a:ext cx="2566407" cy="1244485"/>
      </dsp:txXfrm>
    </dsp:sp>
    <dsp:sp modelId="{579B544C-3BA0-4539-9290-49AB434065D6}">
      <dsp:nvSpPr>
        <dsp:cNvPr id="0" name=""/>
        <dsp:cNvSpPr/>
      </dsp:nvSpPr>
      <dsp:spPr>
        <a:xfrm rot="3310531">
          <a:off x="2330866" y="2922498"/>
          <a:ext cx="185187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851870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210505" y="2896416"/>
        <a:ext cx="92593" cy="92593"/>
      </dsp:txXfrm>
    </dsp:sp>
    <dsp:sp modelId="{3D961914-05E5-463F-B320-1E28F4E1B08B}">
      <dsp:nvSpPr>
        <dsp:cNvPr id="0" name=""/>
        <dsp:cNvSpPr/>
      </dsp:nvSpPr>
      <dsp:spPr>
        <a:xfrm>
          <a:off x="3785570" y="3041857"/>
          <a:ext cx="2643843" cy="13219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Submit any referral forms</a:t>
          </a:r>
        </a:p>
      </dsp:txBody>
      <dsp:txXfrm>
        <a:off x="3824288" y="3080575"/>
        <a:ext cx="2566407" cy="1244485"/>
      </dsp:txXfrm>
    </dsp:sp>
    <dsp:sp modelId="{82C16534-80EE-4D0C-A820-ED186C4482FC}">
      <dsp:nvSpPr>
        <dsp:cNvPr id="0" name=""/>
        <dsp:cNvSpPr/>
      </dsp:nvSpPr>
      <dsp:spPr>
        <a:xfrm>
          <a:off x="84189" y="3041857"/>
          <a:ext cx="2643843" cy="1321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Return supplies to the team leads</a:t>
          </a:r>
        </a:p>
      </dsp:txBody>
      <dsp:txXfrm>
        <a:off x="122907" y="3080575"/>
        <a:ext cx="2566407" cy="1244485"/>
      </dsp:txXfrm>
    </dsp:sp>
    <dsp:sp modelId="{00CE6ABB-3BA3-40BE-BE74-63B437B14452}">
      <dsp:nvSpPr>
        <dsp:cNvPr id="0" name=""/>
        <dsp:cNvSpPr/>
      </dsp:nvSpPr>
      <dsp:spPr>
        <a:xfrm>
          <a:off x="84189" y="4562067"/>
          <a:ext cx="2643843" cy="13219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Check out</a:t>
          </a:r>
        </a:p>
      </dsp:txBody>
      <dsp:txXfrm>
        <a:off x="122907" y="4600785"/>
        <a:ext cx="2566407" cy="12444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F70F5-5C76-4ED1-BBD1-5E0D804992CE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90604-E8FB-49FC-8EA7-826946FC2594}">
      <dsp:nvSpPr>
        <dsp:cNvPr id="0" name=""/>
        <dsp:cNvSpPr/>
      </dsp:nvSpPr>
      <dsp:spPr>
        <a:xfrm>
          <a:off x="0" y="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kern="1200"/>
            <a:t>Name</a:t>
          </a:r>
          <a:endParaRPr lang="en-US" sz="5800" kern="1200"/>
        </a:p>
      </dsp:txBody>
      <dsp:txXfrm>
        <a:off x="0" y="0"/>
        <a:ext cx="6492875" cy="2552700"/>
      </dsp:txXfrm>
    </dsp:sp>
    <dsp:sp modelId="{1CC3263E-AA29-4FD5-92AA-B5EDD2751102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AE211-47C8-448B-9F5E-C68C06D32B80}">
      <dsp:nvSpPr>
        <dsp:cNvPr id="0" name=""/>
        <dsp:cNvSpPr/>
      </dsp:nvSpPr>
      <dsp:spPr>
        <a:xfrm>
          <a:off x="0" y="255270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kern="1200"/>
            <a:t>Is this your first community survey?</a:t>
          </a:r>
          <a:endParaRPr lang="en-US" sz="5800" kern="1200"/>
        </a:p>
      </dsp:txBody>
      <dsp:txXfrm>
        <a:off x="0" y="2552700"/>
        <a:ext cx="6492875" cy="2552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EFFE8-9121-3742-BF1F-2D2267A4660E}">
      <dsp:nvSpPr>
        <dsp:cNvPr id="0" name=""/>
        <dsp:cNvSpPr/>
      </dsp:nvSpPr>
      <dsp:spPr>
        <a:xfrm>
          <a:off x="3080" y="451850"/>
          <a:ext cx="2444055" cy="146643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ONE</a:t>
          </a:r>
          <a:r>
            <a:rPr lang="en-US" sz="1900" kern="1200" dirty="0"/>
            <a:t> type of RNA</a:t>
          </a:r>
        </a:p>
      </dsp:txBody>
      <dsp:txXfrm>
        <a:off x="3080" y="451850"/>
        <a:ext cx="2444055" cy="1466433"/>
      </dsp:txXfrm>
    </dsp:sp>
    <dsp:sp modelId="{FC06215B-70BE-B249-81F4-5CD71BAF0364}">
      <dsp:nvSpPr>
        <dsp:cNvPr id="0" name=""/>
        <dsp:cNvSpPr/>
      </dsp:nvSpPr>
      <dsp:spPr>
        <a:xfrm>
          <a:off x="2691541" y="451850"/>
          <a:ext cx="2444055" cy="146643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Provides </a:t>
          </a:r>
          <a:r>
            <a:rPr lang="en-US" sz="1900" b="1" i="1" kern="1200" dirty="0"/>
            <a:t>household-based</a:t>
          </a:r>
          <a:r>
            <a:rPr lang="en-US" sz="1900" kern="1200" dirty="0"/>
            <a:t> information about a community, quickly and at low-cost</a:t>
          </a:r>
        </a:p>
      </dsp:txBody>
      <dsp:txXfrm>
        <a:off x="2691541" y="451850"/>
        <a:ext cx="2444055" cy="1466433"/>
      </dsp:txXfrm>
    </dsp:sp>
    <dsp:sp modelId="{AB4F8D06-1D96-7B4F-AE4C-48B48E36DB8F}">
      <dsp:nvSpPr>
        <dsp:cNvPr id="0" name=""/>
        <dsp:cNvSpPr/>
      </dsp:nvSpPr>
      <dsp:spPr>
        <a:xfrm>
          <a:off x="5380002" y="451850"/>
          <a:ext cx="2444055" cy="146643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Used in </a:t>
          </a:r>
          <a:r>
            <a:rPr lang="en-US" sz="1900" b="1" kern="1200" dirty="0"/>
            <a:t>both disaster </a:t>
          </a:r>
          <a:r>
            <a:rPr lang="en-US" sz="1900" kern="1200" dirty="0"/>
            <a:t>and </a:t>
          </a:r>
          <a:r>
            <a:rPr lang="en-US" sz="1900" b="1" kern="1200" dirty="0"/>
            <a:t>non-disaster</a:t>
          </a:r>
          <a:r>
            <a:rPr lang="en-US" sz="1900" kern="1200" dirty="0"/>
            <a:t> settings</a:t>
          </a:r>
        </a:p>
      </dsp:txBody>
      <dsp:txXfrm>
        <a:off x="5380002" y="451850"/>
        <a:ext cx="2444055" cy="1466433"/>
      </dsp:txXfrm>
    </dsp:sp>
    <dsp:sp modelId="{8BDE8FCA-77F5-1E4D-962B-75CACB947D13}">
      <dsp:nvSpPr>
        <dsp:cNvPr id="0" name=""/>
        <dsp:cNvSpPr/>
      </dsp:nvSpPr>
      <dsp:spPr>
        <a:xfrm>
          <a:off x="8068463" y="451850"/>
          <a:ext cx="2444055" cy="146643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Quick, reliable public health and basic needs data to </a:t>
          </a:r>
          <a:r>
            <a:rPr lang="en-US" sz="1900" b="1" kern="1200" dirty="0"/>
            <a:t>inform decision-makers</a:t>
          </a:r>
        </a:p>
      </dsp:txBody>
      <dsp:txXfrm>
        <a:off x="8068463" y="451850"/>
        <a:ext cx="2444055" cy="1466433"/>
      </dsp:txXfrm>
    </dsp:sp>
    <dsp:sp modelId="{016C7718-7821-BB42-86DC-9B4AFEF9BF26}">
      <dsp:nvSpPr>
        <dsp:cNvPr id="0" name=""/>
        <dsp:cNvSpPr/>
      </dsp:nvSpPr>
      <dsp:spPr>
        <a:xfrm>
          <a:off x="1237524" y="2162689"/>
          <a:ext cx="2444055" cy="146643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Is </a:t>
          </a:r>
          <a:r>
            <a:rPr lang="en-US" sz="1900" b="1" kern="1200" dirty="0"/>
            <a:t>generalizable, flexible</a:t>
          </a:r>
          <a:r>
            <a:rPr lang="en-US" sz="1900" kern="1200" dirty="0"/>
            <a:t>, and uses </a:t>
          </a:r>
          <a:r>
            <a:rPr lang="en-US" sz="1900" b="1" kern="1200" dirty="0"/>
            <a:t>simple</a:t>
          </a:r>
          <a:r>
            <a:rPr lang="en-US" sz="1900" kern="1200" dirty="0"/>
            <a:t> reporting format</a:t>
          </a:r>
        </a:p>
      </dsp:txBody>
      <dsp:txXfrm>
        <a:off x="1237524" y="2162689"/>
        <a:ext cx="2444055" cy="1466433"/>
      </dsp:txXfrm>
    </dsp:sp>
    <dsp:sp modelId="{4DCADBF3-43B7-244C-84F4-4626DD870E26}">
      <dsp:nvSpPr>
        <dsp:cNvPr id="0" name=""/>
        <dsp:cNvSpPr/>
      </dsp:nvSpPr>
      <dsp:spPr>
        <a:xfrm>
          <a:off x="3925985" y="2162689"/>
          <a:ext cx="2444055" cy="146643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Cluster sample </a:t>
          </a:r>
          <a:r>
            <a:rPr lang="en-US" sz="1900" kern="1200" dirty="0"/>
            <a:t>methodology – two stage (30x7) design </a:t>
          </a:r>
        </a:p>
      </dsp:txBody>
      <dsp:txXfrm>
        <a:off x="3925985" y="2162689"/>
        <a:ext cx="2444055" cy="1466433"/>
      </dsp:txXfrm>
    </dsp:sp>
    <dsp:sp modelId="{FFBBEF3C-6F79-224C-8722-2DEC98F370DA}">
      <dsp:nvSpPr>
        <dsp:cNvPr id="0" name=""/>
        <dsp:cNvSpPr/>
      </dsp:nvSpPr>
      <dsp:spPr>
        <a:xfrm>
          <a:off x="6614446" y="2162689"/>
          <a:ext cx="2663629" cy="146643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Results are descriptive of the </a:t>
          </a:r>
          <a:r>
            <a:rPr lang="en-US" sz="1900" b="1" kern="1200" dirty="0"/>
            <a:t>entire sampling area</a:t>
          </a:r>
        </a:p>
      </dsp:txBody>
      <dsp:txXfrm>
        <a:off x="6614446" y="2162689"/>
        <a:ext cx="2663629" cy="14664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6D052-FA4C-49CA-B596-79AF773BAEE9}">
      <dsp:nvSpPr>
        <dsp:cNvPr id="0" name=""/>
        <dsp:cNvSpPr/>
      </dsp:nvSpPr>
      <dsp:spPr>
        <a:xfrm>
          <a:off x="10090" y="573485"/>
          <a:ext cx="3426543" cy="102796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Obtain</a:t>
          </a:r>
        </a:p>
      </dsp:txBody>
      <dsp:txXfrm>
        <a:off x="10090" y="573485"/>
        <a:ext cx="3426543" cy="1027963"/>
      </dsp:txXfrm>
    </dsp:sp>
    <dsp:sp modelId="{0505CA39-B3FC-4D7B-B094-C0978803C39D}">
      <dsp:nvSpPr>
        <dsp:cNvPr id="0" name=""/>
        <dsp:cNvSpPr/>
      </dsp:nvSpPr>
      <dsp:spPr>
        <a:xfrm>
          <a:off x="10090" y="1601448"/>
          <a:ext cx="3426543" cy="217640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Rapidly obtain information about the needs of a community</a:t>
          </a:r>
        </a:p>
      </dsp:txBody>
      <dsp:txXfrm>
        <a:off x="10090" y="1601448"/>
        <a:ext cx="3426543" cy="2176404"/>
      </dsp:txXfrm>
    </dsp:sp>
    <dsp:sp modelId="{0668A2EF-12B9-4B60-A7A2-EF781F973277}">
      <dsp:nvSpPr>
        <dsp:cNvPr id="0" name=""/>
        <dsp:cNvSpPr/>
      </dsp:nvSpPr>
      <dsp:spPr>
        <a:xfrm>
          <a:off x="3544528" y="573485"/>
          <a:ext cx="3426543" cy="102796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Produce</a:t>
          </a:r>
        </a:p>
      </dsp:txBody>
      <dsp:txXfrm>
        <a:off x="3544528" y="573485"/>
        <a:ext cx="3426543" cy="1027963"/>
      </dsp:txXfrm>
    </dsp:sp>
    <dsp:sp modelId="{022A89A9-526A-4493-9016-256DD26381DD}">
      <dsp:nvSpPr>
        <dsp:cNvPr id="0" name=""/>
        <dsp:cNvSpPr/>
      </dsp:nvSpPr>
      <dsp:spPr>
        <a:xfrm>
          <a:off x="3544528" y="1601448"/>
          <a:ext cx="3426543" cy="217640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Produce population-based estimates for decision-makers</a:t>
          </a:r>
        </a:p>
      </dsp:txBody>
      <dsp:txXfrm>
        <a:off x="3544528" y="1601448"/>
        <a:ext cx="3426543" cy="2176404"/>
      </dsp:txXfrm>
    </dsp:sp>
    <dsp:sp modelId="{179F1A02-6798-4AEB-9FAA-7BB8CD616755}">
      <dsp:nvSpPr>
        <dsp:cNvPr id="0" name=""/>
        <dsp:cNvSpPr/>
      </dsp:nvSpPr>
      <dsp:spPr>
        <a:xfrm>
          <a:off x="7078966" y="573485"/>
          <a:ext cx="3426543" cy="1027963"/>
        </a:xfrm>
        <a:prstGeom prst="rect">
          <a:avLst/>
        </a:prstGeom>
        <a:solidFill>
          <a:srgbClr val="005984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Assess</a:t>
          </a:r>
        </a:p>
      </dsp:txBody>
      <dsp:txXfrm>
        <a:off x="7078966" y="573485"/>
        <a:ext cx="3426543" cy="1027963"/>
      </dsp:txXfrm>
    </dsp:sp>
    <dsp:sp modelId="{B2DF5023-139D-4F18-B597-CEDAA3303679}">
      <dsp:nvSpPr>
        <dsp:cNvPr id="0" name=""/>
        <dsp:cNvSpPr/>
      </dsp:nvSpPr>
      <dsp:spPr>
        <a:xfrm>
          <a:off x="7078966" y="1601448"/>
          <a:ext cx="3426543" cy="217640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Assess new or changing needs</a:t>
          </a:r>
        </a:p>
      </dsp:txBody>
      <dsp:txXfrm>
        <a:off x="7078966" y="1601448"/>
        <a:ext cx="3426543" cy="21764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D8920-819D-4C0F-A85B-4C0337F329A5}">
      <dsp:nvSpPr>
        <dsp:cNvPr id="0" name=""/>
        <dsp:cNvSpPr/>
      </dsp:nvSpPr>
      <dsp:spPr>
        <a:xfrm>
          <a:off x="12110" y="615436"/>
          <a:ext cx="2662239" cy="798671"/>
        </a:xfrm>
        <a:prstGeom prst="chevron">
          <a:avLst>
            <a:gd name="adj" fmla="val 30000"/>
          </a:avLst>
        </a:prstGeom>
        <a:solidFill>
          <a:srgbClr val="008365"/>
        </a:solidFill>
        <a:ln w="12700" cap="flat" cmpd="sng" algn="ctr">
          <a:solidFill>
            <a:srgbClr val="0083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14" tIns="98614" rIns="98614" bIns="986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1" kern="1200"/>
            <a:t>PREPARE</a:t>
          </a:r>
        </a:p>
      </dsp:txBody>
      <dsp:txXfrm>
        <a:off x="251711" y="615436"/>
        <a:ext cx="2183037" cy="798671"/>
      </dsp:txXfrm>
    </dsp:sp>
    <dsp:sp modelId="{37D10236-051F-4829-9D46-29FEBF2F5402}">
      <dsp:nvSpPr>
        <dsp:cNvPr id="0" name=""/>
        <dsp:cNvSpPr/>
      </dsp:nvSpPr>
      <dsp:spPr>
        <a:xfrm>
          <a:off x="12110" y="1414108"/>
          <a:ext cx="2422638" cy="232179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42" tIns="191442" rIns="191442" bIns="382884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Objectives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Assessment area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Forms (survey, etc.)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</a:t>
          </a:r>
          <a:r>
            <a:rPr lang="en-US" sz="2000" kern="1200" baseline="30000"/>
            <a:t>st</a:t>
          </a:r>
          <a:r>
            <a:rPr lang="en-US" sz="2000" kern="1200"/>
            <a:t> stage sampling (30 clusters)</a:t>
          </a:r>
        </a:p>
      </dsp:txBody>
      <dsp:txXfrm>
        <a:off x="12110" y="1414108"/>
        <a:ext cx="2422638" cy="2321792"/>
      </dsp:txXfrm>
    </dsp:sp>
    <dsp:sp modelId="{1A2FC660-D42D-4490-AD16-AE663971839B}">
      <dsp:nvSpPr>
        <dsp:cNvPr id="0" name=""/>
        <dsp:cNvSpPr/>
      </dsp:nvSpPr>
      <dsp:spPr>
        <a:xfrm>
          <a:off x="2621823" y="615436"/>
          <a:ext cx="2662239" cy="798671"/>
        </a:xfrm>
        <a:prstGeom prst="chevron">
          <a:avLst>
            <a:gd name="adj" fmla="val 30000"/>
          </a:avLst>
        </a:prstGeom>
        <a:solidFill>
          <a:srgbClr val="005984"/>
        </a:solidFill>
        <a:ln w="762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14" tIns="98614" rIns="98614" bIns="986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1" kern="1200" dirty="0"/>
            <a:t>CONDUCT</a:t>
          </a:r>
        </a:p>
      </dsp:txBody>
      <dsp:txXfrm>
        <a:off x="2861424" y="615436"/>
        <a:ext cx="2183037" cy="798671"/>
      </dsp:txXfrm>
    </dsp:sp>
    <dsp:sp modelId="{903BE894-23B4-4DE1-8A50-FA77CA5D8D3D}">
      <dsp:nvSpPr>
        <dsp:cNvPr id="0" name=""/>
        <dsp:cNvSpPr/>
      </dsp:nvSpPr>
      <dsp:spPr>
        <a:xfrm>
          <a:off x="2621823" y="1414108"/>
          <a:ext cx="2422638" cy="2321792"/>
        </a:xfrm>
        <a:prstGeom prst="rect">
          <a:avLst/>
        </a:prstGeom>
        <a:solidFill>
          <a:srgbClr val="CBD2D7">
            <a:alpha val="89804"/>
          </a:srgbClr>
        </a:solidFill>
        <a:ln w="57150" cap="flat" cmpd="sng" algn="ctr">
          <a:solidFill>
            <a:schemeClr val="tx1">
              <a:lumMod val="95000"/>
              <a:lumOff val="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42" tIns="191442" rIns="191442" bIns="382884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Just-in-time training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Interview teams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</a:t>
          </a:r>
          <a:r>
            <a:rPr lang="en-US" sz="2000" kern="1200" baseline="30000"/>
            <a:t>nd</a:t>
          </a:r>
          <a:r>
            <a:rPr lang="en-US" sz="2000" kern="1200"/>
            <a:t> stage sampling  (7 households)</a:t>
          </a:r>
        </a:p>
      </dsp:txBody>
      <dsp:txXfrm>
        <a:off x="2621823" y="1414108"/>
        <a:ext cx="2422638" cy="2321792"/>
      </dsp:txXfrm>
    </dsp:sp>
    <dsp:sp modelId="{544D15C7-BD87-4C75-AFD9-F5BF8AC38374}">
      <dsp:nvSpPr>
        <dsp:cNvPr id="0" name=""/>
        <dsp:cNvSpPr/>
      </dsp:nvSpPr>
      <dsp:spPr>
        <a:xfrm>
          <a:off x="5231536" y="615436"/>
          <a:ext cx="2662239" cy="798671"/>
        </a:xfrm>
        <a:prstGeom prst="chevron">
          <a:avLst>
            <a:gd name="adj" fmla="val 30000"/>
          </a:avLst>
        </a:prstGeom>
        <a:solidFill>
          <a:srgbClr val="EEB107"/>
        </a:solidFill>
        <a:ln w="12700" cap="flat" cmpd="sng" algn="ctr">
          <a:solidFill>
            <a:srgbClr val="EEB10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14" tIns="98614" rIns="98614" bIns="986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1" kern="1200" dirty="0"/>
            <a:t>ANALYZE</a:t>
          </a:r>
        </a:p>
      </dsp:txBody>
      <dsp:txXfrm>
        <a:off x="5471137" y="615436"/>
        <a:ext cx="2183037" cy="798671"/>
      </dsp:txXfrm>
    </dsp:sp>
    <dsp:sp modelId="{148BDB01-CF88-4B01-9A21-BBA01B38CC10}">
      <dsp:nvSpPr>
        <dsp:cNvPr id="0" name=""/>
        <dsp:cNvSpPr/>
      </dsp:nvSpPr>
      <dsp:spPr>
        <a:xfrm>
          <a:off x="5231536" y="1414108"/>
          <a:ext cx="2422638" cy="2321792"/>
        </a:xfrm>
        <a:prstGeom prst="rect">
          <a:avLst/>
        </a:prstGeom>
        <a:solidFill>
          <a:srgbClr val="D9D9C5">
            <a:alpha val="89804"/>
          </a:srgbClr>
        </a:solidFill>
        <a:ln w="12700" cap="flat" cmpd="sng" algn="ctr">
          <a:solidFill>
            <a:schemeClr val="accent2">
              <a:tint val="40000"/>
              <a:alpha val="90000"/>
              <a:hueOff val="-5955505"/>
              <a:satOff val="-5977"/>
              <a:lumOff val="-10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42" tIns="191442" rIns="191442" bIns="382884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Weighted data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Tracking form</a:t>
          </a:r>
        </a:p>
      </dsp:txBody>
      <dsp:txXfrm>
        <a:off x="5231536" y="1414108"/>
        <a:ext cx="2422638" cy="2321792"/>
      </dsp:txXfrm>
    </dsp:sp>
    <dsp:sp modelId="{7D2E09CA-CF7E-4EA9-BF42-12AA5DF68F1C}">
      <dsp:nvSpPr>
        <dsp:cNvPr id="0" name=""/>
        <dsp:cNvSpPr/>
      </dsp:nvSpPr>
      <dsp:spPr>
        <a:xfrm>
          <a:off x="7841249" y="615436"/>
          <a:ext cx="2662239" cy="798671"/>
        </a:xfrm>
        <a:prstGeom prst="chevron">
          <a:avLst>
            <a:gd name="adj" fmla="val 30000"/>
          </a:avLst>
        </a:prstGeom>
        <a:solidFill>
          <a:srgbClr val="541900"/>
        </a:solidFill>
        <a:ln w="12700" cap="flat" cmpd="sng" algn="ctr">
          <a:solidFill>
            <a:srgbClr val="5419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8614" tIns="98614" rIns="98614" bIns="9861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b="1" kern="1200"/>
            <a:t>REPORT</a:t>
          </a:r>
        </a:p>
      </dsp:txBody>
      <dsp:txXfrm>
        <a:off x="8080850" y="615436"/>
        <a:ext cx="2183037" cy="798671"/>
      </dsp:txXfrm>
    </dsp:sp>
    <dsp:sp modelId="{27E1728C-5B61-4C95-8215-F12B7961025D}">
      <dsp:nvSpPr>
        <dsp:cNvPr id="0" name=""/>
        <dsp:cNvSpPr/>
      </dsp:nvSpPr>
      <dsp:spPr>
        <a:xfrm>
          <a:off x="7841249" y="1414108"/>
          <a:ext cx="2422638" cy="2321792"/>
        </a:xfrm>
        <a:prstGeom prst="rect">
          <a:avLst/>
        </a:prstGeom>
        <a:solidFill>
          <a:schemeClr val="accent2">
            <a:tint val="40000"/>
            <a:alpha val="90000"/>
            <a:hueOff val="-8933258"/>
            <a:satOff val="-8965"/>
            <a:lumOff val="-150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933258"/>
              <a:satOff val="-8965"/>
              <a:lumOff val="-15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442" tIns="191442" rIns="191442" bIns="382884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Interpret data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Write report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Share results</a:t>
          </a:r>
        </a:p>
      </dsp:txBody>
      <dsp:txXfrm>
        <a:off x="7841249" y="1414108"/>
        <a:ext cx="2422638" cy="23217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5B8EF-6537-48A1-8ECA-B369F5E07A18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2ACAD-F4B1-4558-B01E-2F4B1A72A12E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6F203-1AEB-4607-AE81-DE3FB842D91C}">
      <dsp:nvSpPr>
        <dsp:cNvPr id="0" name=""/>
        <dsp:cNvSpPr/>
      </dsp:nvSpPr>
      <dsp:spPr>
        <a:xfrm>
          <a:off x="1429899" y="2442"/>
          <a:ext cx="2931121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Two-stage probability sampling </a:t>
          </a:r>
        </a:p>
      </dsp:txBody>
      <dsp:txXfrm>
        <a:off x="1429899" y="2442"/>
        <a:ext cx="2931121" cy="1238008"/>
      </dsp:txXfrm>
    </dsp:sp>
    <dsp:sp modelId="{23B729C5-10BD-483B-A92B-07FAEC8FBA79}">
      <dsp:nvSpPr>
        <dsp:cNvPr id="0" name=""/>
        <dsp:cNvSpPr/>
      </dsp:nvSpPr>
      <dsp:spPr>
        <a:xfrm>
          <a:off x="4361021" y="2442"/>
          <a:ext cx="2152582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30 clusters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7 households </a:t>
          </a:r>
        </a:p>
      </dsp:txBody>
      <dsp:txXfrm>
        <a:off x="4361021" y="2442"/>
        <a:ext cx="2152582" cy="1238008"/>
      </dsp:txXfrm>
    </dsp:sp>
    <dsp:sp modelId="{B05DC05E-FD29-4FD9-BAD3-BF0C3E415F80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EE6937-560A-4D0A-86B0-886591CDA82F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ABC5B-1004-4863-A68B-8A11655BADF1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Household interview</a:t>
          </a:r>
        </a:p>
      </dsp:txBody>
      <dsp:txXfrm>
        <a:off x="1429899" y="1549953"/>
        <a:ext cx="5083704" cy="1238008"/>
      </dsp:txXfrm>
    </dsp:sp>
    <dsp:sp modelId="{79DF0338-440B-4BC8-B9D9-81A52CB47106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23E8E-3739-434E-B343-68C008E46361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C88EB-26C0-4067-B2B8-5AF0C195ED02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Data weighting to obtain population estimates</a:t>
          </a:r>
        </a:p>
      </dsp:txBody>
      <dsp:txXfrm>
        <a:off x="1429899" y="3097464"/>
        <a:ext cx="5083704" cy="1238008"/>
      </dsp:txXfrm>
    </dsp:sp>
    <dsp:sp modelId="{727D53C3-E4CB-4E3D-9BA6-D08C79CDC479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54A27-17B6-4F7C-8921-4F0D87E16557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7F4E9-B1E8-49F1-84E5-F3372EDBC2B9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Report generated within 36 hours of data collection and shared with key stakeholders and decision-makers</a:t>
          </a:r>
        </a:p>
      </dsp:txBody>
      <dsp:txXfrm>
        <a:off x="1429899" y="4644974"/>
        <a:ext cx="5083704" cy="12380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13E8E-6041-40F7-97E2-ED46AF2521FC}">
      <dsp:nvSpPr>
        <dsp:cNvPr id="0" name=""/>
        <dsp:cNvSpPr/>
      </dsp:nvSpPr>
      <dsp:spPr>
        <a:xfrm>
          <a:off x="973190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E1D50-4F59-48C2-80B3-1D20B4A924BA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18151-1366-4762-A47C-E895A0007484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Convenience sampling</a:t>
          </a:r>
        </a:p>
      </dsp:txBody>
      <dsp:txXfrm>
        <a:off x="569079" y="2644614"/>
        <a:ext cx="2072362" cy="720000"/>
      </dsp:txXfrm>
    </dsp:sp>
    <dsp:sp modelId="{C7228F25-4182-4B09-971E-2E2C68510CD1}">
      <dsp:nvSpPr>
        <dsp:cNvPr id="0" name=""/>
        <dsp:cNvSpPr/>
      </dsp:nvSpPr>
      <dsp:spPr>
        <a:xfrm>
          <a:off x="3408216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98D1A-465D-43C7-BB80-67407DC76A31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1C78B-48CB-4581-AB1F-6B035809614B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Target sampling</a:t>
          </a:r>
        </a:p>
      </dsp:txBody>
      <dsp:txXfrm>
        <a:off x="3004105" y="2644614"/>
        <a:ext cx="2072362" cy="720000"/>
      </dsp:txXfrm>
    </dsp:sp>
    <dsp:sp modelId="{77627B8C-E368-4B4A-BDDC-A4B85AF5A449}">
      <dsp:nvSpPr>
        <dsp:cNvPr id="0" name=""/>
        <dsp:cNvSpPr/>
      </dsp:nvSpPr>
      <dsp:spPr>
        <a:xfrm>
          <a:off x="5843242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C35152-EE98-454F-9619-ACADA56837DC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12408-1095-4594-80A1-E4565BAAFF13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Sequential sampling</a:t>
          </a:r>
        </a:p>
      </dsp:txBody>
      <dsp:txXfrm>
        <a:off x="5439131" y="2644614"/>
        <a:ext cx="2072362" cy="720000"/>
      </dsp:txXfrm>
    </dsp:sp>
    <dsp:sp modelId="{C08139A0-F320-4E61-9B1A-D727CA30FE42}">
      <dsp:nvSpPr>
        <dsp:cNvPr id="0" name=""/>
        <dsp:cNvSpPr/>
      </dsp:nvSpPr>
      <dsp:spPr>
        <a:xfrm>
          <a:off x="8278268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C18A0-CB2D-468D-8A65-E32ECF939D45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07290-0866-4517-9014-D604C3BE518C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Poor record keeping</a:t>
          </a:r>
        </a:p>
      </dsp:txBody>
      <dsp:txXfrm>
        <a:off x="7874157" y="2644614"/>
        <a:ext cx="2072362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A1AA4-5FC3-43D4-8F41-04C8E44BBDA9}">
      <dsp:nvSpPr>
        <dsp:cNvPr id="0" name=""/>
        <dsp:cNvSpPr/>
      </dsp:nvSpPr>
      <dsp:spPr>
        <a:xfrm>
          <a:off x="0" y="788338"/>
          <a:ext cx="6513603" cy="2283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520700" rIns="505528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bg2">
                  <a:lumMod val="25000"/>
                </a:schemeClr>
              </a:solidFill>
            </a:rPr>
            <a:t>Increases reliability of data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bg2">
                  <a:lumMod val="25000"/>
                </a:schemeClr>
              </a:solidFill>
            </a:rPr>
            <a:t>Allows others to replicate findings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bg2">
                  <a:lumMod val="25000"/>
                </a:schemeClr>
              </a:solidFill>
            </a:rPr>
            <a:t>Easier to explain findings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bg2">
                  <a:lumMod val="25000"/>
                </a:schemeClr>
              </a:solidFill>
            </a:rPr>
            <a:t>Helpful to identify sources of bias/error</a:t>
          </a:r>
        </a:p>
      </dsp:txBody>
      <dsp:txXfrm>
        <a:off x="0" y="788338"/>
        <a:ext cx="6513603" cy="2283750"/>
      </dsp:txXfrm>
    </dsp:sp>
    <dsp:sp modelId="{9EB22D2C-A4BB-4DBC-B328-2E6ABCD9D987}">
      <dsp:nvSpPr>
        <dsp:cNvPr id="0" name=""/>
        <dsp:cNvSpPr/>
      </dsp:nvSpPr>
      <dsp:spPr>
        <a:xfrm>
          <a:off x="325680" y="419338"/>
          <a:ext cx="4559522" cy="738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Why Standardize Procedures</a:t>
          </a:r>
        </a:p>
      </dsp:txBody>
      <dsp:txXfrm>
        <a:off x="361706" y="455364"/>
        <a:ext cx="4487470" cy="665948"/>
      </dsp:txXfrm>
    </dsp:sp>
    <dsp:sp modelId="{147CAFEF-A606-4F80-9F36-82F5F54F71B3}">
      <dsp:nvSpPr>
        <dsp:cNvPr id="0" name=""/>
        <dsp:cNvSpPr/>
      </dsp:nvSpPr>
      <dsp:spPr>
        <a:xfrm>
          <a:off x="0" y="3576088"/>
          <a:ext cx="6513603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598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520700" rIns="505528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>
              <a:solidFill>
                <a:schemeClr val="bg2">
                  <a:lumMod val="25000"/>
                </a:schemeClr>
              </a:solidFill>
            </a:rPr>
            <a:t>Situation is artificial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bg2">
                  <a:lumMod val="25000"/>
                </a:schemeClr>
              </a:solidFill>
            </a:rPr>
            <a:t>Using a script can be awkward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bg2">
                  <a:lumMod val="25000"/>
                </a:schemeClr>
              </a:solidFill>
            </a:rPr>
            <a:t>Tempting to change content</a:t>
          </a:r>
        </a:p>
      </dsp:txBody>
      <dsp:txXfrm>
        <a:off x="0" y="3576088"/>
        <a:ext cx="6513603" cy="1890000"/>
      </dsp:txXfrm>
    </dsp:sp>
    <dsp:sp modelId="{5870B113-48B3-42CD-BB98-7515F8004781}">
      <dsp:nvSpPr>
        <dsp:cNvPr id="0" name=""/>
        <dsp:cNvSpPr/>
      </dsp:nvSpPr>
      <dsp:spPr>
        <a:xfrm>
          <a:off x="325680" y="3207088"/>
          <a:ext cx="4559522" cy="738000"/>
        </a:xfrm>
        <a:prstGeom prst="roundRect">
          <a:avLst/>
        </a:prstGeom>
        <a:solidFill>
          <a:srgbClr val="00598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Standardization is Difficult</a:t>
          </a:r>
        </a:p>
      </dsp:txBody>
      <dsp:txXfrm>
        <a:off x="361706" y="3243114"/>
        <a:ext cx="4487470" cy="6659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72201-F11E-4827-8566-0EE7AB3B3815}">
      <dsp:nvSpPr>
        <dsp:cNvPr id="0" name=""/>
        <dsp:cNvSpPr/>
      </dsp:nvSpPr>
      <dsp:spPr>
        <a:xfrm>
          <a:off x="0" y="58869"/>
          <a:ext cx="10515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Tips for standardization</a:t>
          </a:r>
        </a:p>
      </dsp:txBody>
      <dsp:txXfrm>
        <a:off x="35125" y="93994"/>
        <a:ext cx="10445350" cy="649299"/>
      </dsp:txXfrm>
    </dsp:sp>
    <dsp:sp modelId="{218F6731-6410-460B-B861-3921937F6EB3}">
      <dsp:nvSpPr>
        <dsp:cNvPr id="0" name=""/>
        <dsp:cNvSpPr/>
      </dsp:nvSpPr>
      <dsp:spPr>
        <a:xfrm>
          <a:off x="0" y="778419"/>
          <a:ext cx="10515600" cy="158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>
              <a:solidFill>
                <a:srgbClr val="404040"/>
              </a:solidFill>
            </a:rPr>
            <a:t>Ask the question in the </a:t>
          </a:r>
          <a:r>
            <a:rPr lang="en-US" sz="2300" i="1" kern="1200">
              <a:solidFill>
                <a:srgbClr val="404040"/>
              </a:solidFill>
            </a:rPr>
            <a:t>same order</a:t>
          </a:r>
          <a:r>
            <a:rPr lang="en-US" sz="2300" kern="1200">
              <a:solidFill>
                <a:srgbClr val="404040"/>
              </a:solidFill>
            </a:rPr>
            <a:t> with the </a:t>
          </a:r>
          <a:r>
            <a:rPr lang="en-US" sz="2300" i="1" kern="1200">
              <a:solidFill>
                <a:srgbClr val="404040"/>
              </a:solidFill>
            </a:rPr>
            <a:t>exact wording</a:t>
          </a:r>
          <a:endParaRPr lang="en-US" sz="2300" kern="1200">
            <a:solidFill>
              <a:srgbClr val="40404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rgbClr val="404040"/>
              </a:solidFill>
            </a:rPr>
            <a:t>Don’t prefill questions or finish respondents sentences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>
              <a:solidFill>
                <a:srgbClr val="404040"/>
              </a:solidFill>
            </a:rPr>
            <a:t>Read the entire question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rgbClr val="404040"/>
              </a:solidFill>
            </a:rPr>
            <a:t>Record answers verbatim</a:t>
          </a:r>
        </a:p>
      </dsp:txBody>
      <dsp:txXfrm>
        <a:off x="0" y="778419"/>
        <a:ext cx="10515600" cy="1583549"/>
      </dsp:txXfrm>
    </dsp:sp>
    <dsp:sp modelId="{0B6B946C-5C72-46C0-9167-FB34AEBC6698}">
      <dsp:nvSpPr>
        <dsp:cNvPr id="0" name=""/>
        <dsp:cNvSpPr/>
      </dsp:nvSpPr>
      <dsp:spPr>
        <a:xfrm>
          <a:off x="0" y="2361969"/>
          <a:ext cx="10515600" cy="719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Departures from standardization</a:t>
          </a:r>
        </a:p>
      </dsp:txBody>
      <dsp:txXfrm>
        <a:off x="35125" y="2397094"/>
        <a:ext cx="10445350" cy="649299"/>
      </dsp:txXfrm>
    </dsp:sp>
    <dsp:sp modelId="{2F24F157-BD81-4E16-B428-1B205E85FF73}">
      <dsp:nvSpPr>
        <dsp:cNvPr id="0" name=""/>
        <dsp:cNvSpPr/>
      </dsp:nvSpPr>
      <dsp:spPr>
        <a:xfrm>
          <a:off x="0" y="3081518"/>
          <a:ext cx="10515600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rgbClr val="404040"/>
              </a:solidFill>
            </a:rPr>
            <a:t>Changing wording = asking different questions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rgbClr val="404040"/>
              </a:solidFill>
            </a:rPr>
            <a:t>If respondents have difficulty…pause!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 dirty="0">
              <a:solidFill>
                <a:srgbClr val="404040"/>
              </a:solidFill>
            </a:rPr>
            <a:t>Document any departures</a:t>
          </a:r>
        </a:p>
      </dsp:txBody>
      <dsp:txXfrm>
        <a:off x="0" y="3081518"/>
        <a:ext cx="10515600" cy="1210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E8F10-DF30-4457-8D8C-2784801D207D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9D23E-A969-43F1-BE78-41028B2BE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086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2502-C885-4D67-A256-9A5A06C4F03B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9EE20-4061-461B-8BF4-BBC9AEFB8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7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main types: Natural, Human-Induced, Complex Emergencies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505A7-C6D3-4BE9-A605-78867B5552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766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80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7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Fill</a:t>
            </a:r>
            <a:r>
              <a:rPr lang="en-US" baseline="0" dirty="0"/>
              <a:t> in with whatever additional information you are sending teams out into the field with.</a:t>
            </a:r>
          </a:p>
          <a:p>
            <a:endParaRPr lang="en-US" baseline="0" dirty="0"/>
          </a:p>
          <a:p>
            <a:r>
              <a:rPr lang="en-US" baseline="0" dirty="0"/>
              <a:t>Example</a:t>
            </a:r>
          </a:p>
          <a:p>
            <a:r>
              <a:rPr lang="en-US" dirty="0">
                <a:solidFill>
                  <a:srgbClr val="FF0000"/>
                </a:solidFill>
              </a:rPr>
              <a:t>Influenza home care guide</a:t>
            </a:r>
          </a:p>
          <a:p>
            <a:r>
              <a:rPr lang="en-US" dirty="0" err="1">
                <a:solidFill>
                  <a:srgbClr val="FF0000"/>
                </a:solidFill>
              </a:rPr>
              <a:t>Zika</a:t>
            </a:r>
            <a:r>
              <a:rPr lang="en-US" dirty="0">
                <a:solidFill>
                  <a:srgbClr val="FF0000"/>
                </a:solidFill>
              </a:rPr>
              <a:t> information </a:t>
            </a:r>
          </a:p>
          <a:p>
            <a:r>
              <a:rPr lang="en-US" dirty="0">
                <a:solidFill>
                  <a:srgbClr val="FF0000"/>
                </a:solidFill>
              </a:rPr>
              <a:t>Guide to public health and dental services</a:t>
            </a:r>
          </a:p>
          <a:p>
            <a:r>
              <a:rPr lang="en-US" dirty="0">
                <a:solidFill>
                  <a:srgbClr val="FF0000"/>
                </a:solidFill>
              </a:rPr>
              <a:t>Vaccination information</a:t>
            </a:r>
          </a:p>
          <a:p>
            <a:r>
              <a:rPr lang="en-US" dirty="0">
                <a:solidFill>
                  <a:srgbClr val="FF0000"/>
                </a:solidFill>
              </a:rPr>
              <a:t>Quit smoking pamphlet</a:t>
            </a:r>
          </a:p>
          <a:p>
            <a:r>
              <a:rPr lang="en-US" dirty="0">
                <a:solidFill>
                  <a:srgbClr val="FF0000"/>
                </a:solidFill>
              </a:rPr>
              <a:t>Water conservations</a:t>
            </a:r>
          </a:p>
          <a:p>
            <a:r>
              <a:rPr lang="en-US" dirty="0">
                <a:solidFill>
                  <a:srgbClr val="FF0000"/>
                </a:solidFill>
              </a:rPr>
              <a:t>Maternal/Child Health flyer</a:t>
            </a:r>
          </a:p>
          <a:p>
            <a:r>
              <a:rPr lang="en-US" dirty="0">
                <a:solidFill>
                  <a:srgbClr val="FF0000"/>
                </a:solidFill>
              </a:rPr>
              <a:t>Flyer for chronic disease packet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Safe Packets: If respondent says YES to chronic disease (Q33)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8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YOUR QUESTIONNAIRE SCREENSHOT TO RIGHT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21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83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5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Example of a background given for just in time training: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Currently in 5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year of the most severe drought in recorded history</a:t>
            </a:r>
          </a:p>
          <a:p>
            <a:r>
              <a:rPr lang="en-US" dirty="0">
                <a:solidFill>
                  <a:srgbClr val="FF0000"/>
                </a:solidFill>
              </a:rPr>
              <a:t>Drought can have substantial impacts on the economy, environment, and affected communities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 X County, drought has had a severe impact on the forests, resulting in thousands of acres of dead or dying trees</a:t>
            </a:r>
          </a:p>
          <a:p>
            <a:r>
              <a:rPr lang="en-US" dirty="0">
                <a:solidFill>
                  <a:srgbClr val="FF0000"/>
                </a:solidFill>
              </a:rPr>
              <a:t>2015, conducted initial CASPER in X County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Reported perceptions of poor water management by government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Majority of households reported engaging in at least some water-conserving behaviors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Provided some evidence that drought negatively impacted health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of residents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6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CASPER is an e</a:t>
            </a:r>
            <a:r>
              <a:rPr lang="en-US" dirty="0"/>
              <a:t>pidemiologic technique designed to provide quickly and at low cost, </a:t>
            </a:r>
            <a:r>
              <a:rPr lang="en-US" i="1" u="sng" dirty="0">
                <a:solidFill>
                  <a:schemeClr val="accent1">
                    <a:lumMod val="75000"/>
                  </a:schemeClr>
                </a:solidFill>
              </a:rPr>
              <a:t>household-based</a:t>
            </a:r>
            <a:r>
              <a:rPr lang="en-US" dirty="0"/>
              <a:t> information about a community’s needs in a simple format to decision-makers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 ONE type of rapid needs assessment (RNA) – there are many others 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CAEC-4554-485B-9189-C45C7447A4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19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CAEC-4554-485B-9189-C45C7447A4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62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the goals and objectives of your CASPER</a:t>
            </a:r>
            <a:r>
              <a:rPr lang="en-US" baseline="0" dirty="0"/>
              <a:t> here, example, </a:t>
            </a:r>
          </a:p>
          <a:p>
            <a:endParaRPr lang="en-US" baseline="0" dirty="0"/>
          </a:p>
          <a:p>
            <a:r>
              <a:rPr lang="en-US" dirty="0"/>
              <a:t>Address the ongoing drought effects within the community </a:t>
            </a:r>
          </a:p>
          <a:p>
            <a:r>
              <a:rPr lang="en-US" dirty="0"/>
              <a:t>Conduct a descriptive analysis of health effects associated with the drought in X County</a:t>
            </a:r>
          </a:p>
          <a:p>
            <a:r>
              <a:rPr lang="en-US" dirty="0"/>
              <a:t>Develop recommendations for improving the response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3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505A7-C6D3-4BE9-A605-78867B5552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41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teams go and pick up their packets for their clusters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09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IMAGE OF ONE OF YOUR DOCUMENTS IN THE RECTANGLE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0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9EE20-4061-461B-8BF4-BBC9AEFB8F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NCE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9"/>
          <a:stretch/>
        </p:blipFill>
        <p:spPr>
          <a:xfrm>
            <a:off x="0" y="0"/>
            <a:ext cx="12192000" cy="119210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8265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20204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14507600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_background">
    <p:bg>
      <p:bgPr>
        <a:solidFill>
          <a:srgbClr val="007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722225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LOSING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625" y="45163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For more information, contact NCEH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TTY:  1-888-232-6348           www.cdc.gov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Follow us on Twitter   @</a:t>
            </a:r>
            <a:r>
              <a:rPr lang="en-US" sz="1600" dirty="0" err="1">
                <a:solidFill>
                  <a:schemeClr val="bg2"/>
                </a:solidFill>
                <a:latin typeface="Calibri" panose="020F0502020204030204" pitchFamily="34" charset="0"/>
              </a:rPr>
              <a:t>CDCEnvironment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33332849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5653E-D5DD-4F31-8A5F-C04D25DDC83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30FF8-8B03-4900-B482-80825431F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55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653E-D5DD-4F31-8A5F-C04D25DDC83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0FF8-8B03-4900-B482-80825431F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4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50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54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1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6765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63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NCEH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688019"/>
            <a:ext cx="12192000" cy="169981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6495885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1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8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64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83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653E-D5DD-4F31-8A5F-C04D25DDC83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0FF8-8B03-4900-B482-80825431F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0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▪"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5">
                  <a:lumMod val="75000"/>
                </a:schemeClr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‒"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83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28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5">
                  <a:lumMod val="75000"/>
                </a:schemeClr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5">
                  <a:lumMod val="75000"/>
                </a:schemeClr>
              </a:buCl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97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7050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82"/>
          <a:stretch/>
        </p:blipFill>
        <p:spPr>
          <a:xfrm>
            <a:off x="1" y="6671094"/>
            <a:ext cx="12191999" cy="2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5131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403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1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70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9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57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F5F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69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82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570">
                <a:solidFill>
                  <a:srgbClr val="5F5F5F"/>
                </a:solidFill>
              </a:defRPr>
            </a:lvl1pPr>
            <a:lvl2pPr>
              <a:defRPr sz="2570">
                <a:solidFill>
                  <a:srgbClr val="5F5F5F"/>
                </a:solidFill>
              </a:defRPr>
            </a:lvl2pPr>
            <a:lvl3pPr>
              <a:defRPr sz="2570">
                <a:solidFill>
                  <a:srgbClr val="5F5F5F"/>
                </a:solidFill>
              </a:defRPr>
            </a:lvl3pPr>
            <a:lvl4pPr>
              <a:defRPr sz="2300">
                <a:solidFill>
                  <a:srgbClr val="5F5F5F"/>
                </a:solidFill>
              </a:defRPr>
            </a:lvl4pPr>
            <a:lvl5pPr>
              <a:defRPr sz="2300">
                <a:solidFill>
                  <a:srgbClr val="5F5F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DD5-DCD8-4BA2-9A4F-C36009333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8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88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A9EE9-594B-494B-B2C4-6E33E2B69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66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4670A0-F9EC-499F-9C9A-BF255A333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_background">
    <p:bg>
      <p:bgPr>
        <a:solidFill>
          <a:srgbClr val="007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14851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0171C-3FCB-49F3-8D32-727F4B416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66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B1B3D-7219-485F-9379-6B32E9862D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2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89C71F-FB25-4808-A079-700486FA7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62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5364B-00B7-45E2-A56B-538CAD7F8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75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68146-EAAB-4CE1-8B0B-2CF006997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94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41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NCE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9"/>
          <a:stretch/>
        </p:blipFill>
        <p:spPr>
          <a:xfrm>
            <a:off x="0" y="0"/>
            <a:ext cx="12192000" cy="119210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8265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120204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165028478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955"/>
            <a:ext cx="12192000" cy="69339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ctr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10972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69625" y="45163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For more information, contact NCEH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TTY:  1-888-232-6348           www.cdc.gov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Follow us on Twitter   @CDCEnvironment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338996568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NCEH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688019"/>
            <a:ext cx="12192000" cy="169981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chemeClr val="accent2"/>
              </a:buClr>
              <a:buFont typeface="Wingdings" panose="05000000000000000000" pitchFamily="2" charset="2"/>
              <a:buChar char="§"/>
              <a:defRPr sz="2667" b="1" baseline="0">
                <a:solidFill>
                  <a:srgbClr val="5F5F5F"/>
                </a:solidFill>
              </a:defRPr>
            </a:lvl1pPr>
            <a:lvl2pPr marL="990575" indent="-380990">
              <a:buClr>
                <a:srgbClr val="005DAA"/>
              </a:buClr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 marL="1523962" indent="-304792">
              <a:buClr>
                <a:srgbClr val="5F5F5F"/>
              </a:buClr>
              <a:buFont typeface="Calibri" panose="020F0502020204030204" pitchFamily="34" charset="0"/>
              <a:buChar char="−"/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9419064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C211A-9254-8C46-AC62-3F48B6DE3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A7476-13D3-8B4F-89C3-92F0216E2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2E53F-7693-1946-BE12-CF4CBF2C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7D6FE-F90C-A64F-A248-69785DD9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6314F-481B-1B48-B298-39266D30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9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LOSING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625" y="45163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For more information, contact NCEH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TTY:  1-888-232-6348           www.cdc.gov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Follow us on Twitter   @</a:t>
            </a:r>
            <a:r>
              <a:rPr lang="en-US" sz="1600" dirty="0" err="1">
                <a:solidFill>
                  <a:schemeClr val="bg2"/>
                </a:solidFill>
                <a:latin typeface="Calibri" panose="020F0502020204030204" pitchFamily="34" charset="0"/>
              </a:rPr>
              <a:t>CDCEnvironment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24646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04071-6E27-B64B-9227-E219DA465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A0CF-C245-264D-AB3D-6769B6DD7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FA843-05FC-AD43-AF75-9282E72B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8FC84-F71A-0841-A2AA-5AE2B6242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4594-BDC0-BE47-98A6-153FD4F2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04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3031-E478-AF4E-8585-91FB48C6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CE9C1-2997-5441-AB71-9629AFA35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AE184-0466-2C41-8A91-C6A6FA5D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D3EB5-0E26-F94D-949E-34E70F67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0B005-808C-944A-970F-48B5619B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70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6BEC-46A1-1A48-BF31-99EE71F56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AFD6A-0D5E-0349-83E1-900865AC9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817CB-7508-A841-B443-85516779F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5FEA-987A-FC4D-8EC6-7C76126CD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459B0-CD24-A04E-BC96-75DE0D20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EF876-4BCD-BC40-A58A-5D7A1AEEC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6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28AF-031A-B84A-9F2F-C9BCA0CB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EC2BF-BB71-2845-9BF5-6135FDF31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21C1C-EA53-DE47-8D96-544BFBF78A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5A109-266B-634D-9370-6304B3B6F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B221D3-CE9B-2D49-BDA6-291642044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91743B-5396-9849-A462-3D955F2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83E25-94CE-2145-97C8-71C95D4C6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8CBFE-8380-BC45-AB3E-A8EF451E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32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6728C-5BBF-7148-BAAD-53C24BCB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B269C-9502-A64A-AE6F-FE0590A2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159E2-355E-D748-BCE8-2A418607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DE0C3-D7C0-F14F-96E0-99A48E9A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847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D48278-EA6D-3146-82CA-0E656C269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B2A79-ADC1-3847-95F2-65CF28B9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51B3-1C79-C249-A36C-2D1A8D70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21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00EFD-AD8F-334A-B8A4-EA5F90BE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B8EDC-05A6-024E-B6B4-5272B5CC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EBFA4-ECB5-354D-BD34-98F17817D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D3C1B-DA8C-8543-B580-DA85B397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CEC32-B6D7-C14C-BC3E-DC989F6DD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347FC-7F3C-A541-95E9-F9EBF389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08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68FD-5ADF-D541-B5E0-9B19643F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94F05B-2148-F04B-B65B-C312DE455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C2368-8080-C643-965B-98A29735A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3F8E6-6FF2-854D-8495-DB1BB36E6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A9B90-745B-CA44-AACB-608DCEC6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5221D-E42F-FB47-888B-B7F9A721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608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0548-995D-374B-A366-64F6EC9C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DC9FC-EFDB-8E44-A110-E802A27E0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4D177-D3B1-694B-9652-98C9C1CCA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005DA-1426-0144-A93A-F72728D0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5A04-3629-074A-95DE-DABF0B47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22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5EA022-7F2D-CE4E-9B52-E84E85F9D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0BF76-B356-5A44-A530-E96B82A83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5A7E8-193F-5147-9108-516F5B3B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43DDF-94A1-9944-98FF-0E2D7D77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64944-5E84-404F-96C1-825527F6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2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5653E-D5DD-4F31-8A5F-C04D25DDC834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630FF8-8B03-4900-B482-80825431F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61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NCE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9"/>
          <a:stretch/>
        </p:blipFill>
        <p:spPr>
          <a:xfrm>
            <a:off x="0" y="0"/>
            <a:ext cx="12192000" cy="119210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8265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120204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70086875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NCEH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688019"/>
            <a:ext cx="12192000" cy="169981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485776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lor_background">
    <p:bg>
      <p:bgPr>
        <a:solidFill>
          <a:srgbClr val="007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467097"/>
            <a:ext cx="11059884" cy="1162051"/>
          </a:xfrm>
          <a:prstGeom prst="rect">
            <a:avLst/>
          </a:prstGeom>
        </p:spPr>
        <p:txBody>
          <a:bodyPr anchor="b"/>
          <a:lstStyle>
            <a:lvl1pPr algn="l">
              <a:defRPr sz="4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9601" y="5900928"/>
            <a:ext cx="10363200" cy="568325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933"/>
              </a:lnSpc>
              <a:buNone/>
              <a:defRPr sz="2667" baseline="0">
                <a:solidFill>
                  <a:schemeClr val="bg2"/>
                </a:solidFill>
                <a:latin typeface="Calibri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06943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_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351714" y="36624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rgbClr val="00213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472"/>
          <a:stretch/>
        </p:blipFill>
        <p:spPr>
          <a:xfrm>
            <a:off x="0" y="5681288"/>
            <a:ext cx="12192000" cy="117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5857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F5F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696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82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570">
                <a:solidFill>
                  <a:srgbClr val="5F5F5F"/>
                </a:solidFill>
              </a:defRPr>
            </a:lvl1pPr>
            <a:lvl2pPr>
              <a:defRPr sz="2570">
                <a:solidFill>
                  <a:srgbClr val="5F5F5F"/>
                </a:solidFill>
              </a:defRPr>
            </a:lvl2pPr>
            <a:lvl3pPr>
              <a:defRPr sz="2570">
                <a:solidFill>
                  <a:srgbClr val="5F5F5F"/>
                </a:solidFill>
              </a:defRPr>
            </a:lvl3pPr>
            <a:lvl4pPr>
              <a:defRPr sz="2300">
                <a:solidFill>
                  <a:srgbClr val="5F5F5F"/>
                </a:solidFill>
              </a:defRPr>
            </a:lvl4pPr>
            <a:lvl5pPr>
              <a:defRPr sz="2300">
                <a:solidFill>
                  <a:srgbClr val="5F5F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DD5-DCD8-4BA2-9A4F-C36009333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0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8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40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A9EE9-594B-494B-B2C4-6E33E2B69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595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4670A0-F9EC-499F-9C9A-BF255A333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32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0171C-3FCB-49F3-8D32-727F4B416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3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NCE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9"/>
          <a:stretch/>
        </p:blipFill>
        <p:spPr>
          <a:xfrm>
            <a:off x="0" y="0"/>
            <a:ext cx="12192000" cy="119210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8265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20204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54162533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B1B3D-7219-485F-9379-6B32E9862D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32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89C71F-FB25-4808-A079-700486FA7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961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5364B-00B7-45E2-A56B-538CAD7F8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86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68146-EAAB-4CE1-8B0B-2CF006997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73088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65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B71E9-BBBD-41A5-B412-9D239B0C781A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E3484-DDC0-4FD1-940B-768B35D63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54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NCE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9"/>
          <a:stretch/>
        </p:blipFill>
        <p:spPr>
          <a:xfrm>
            <a:off x="0" y="0"/>
            <a:ext cx="12192000" cy="119210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8265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120204"/>
            <a:ext cx="9204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National Center for Environmental Health</a:t>
            </a:r>
          </a:p>
        </p:txBody>
      </p:sp>
    </p:spTree>
    <p:extLst>
      <p:ext uri="{BB962C8B-B14F-4D97-AF65-F5344CB8AC3E}">
        <p14:creationId xmlns:p14="http://schemas.microsoft.com/office/powerpoint/2010/main" val="383630505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955"/>
            <a:ext cx="12192000" cy="693395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ctr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109728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69625" y="4516333"/>
            <a:ext cx="8852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For more information, contact NCEH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TTY:  1-888-232-6348           www.cdc.gov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Follow us on Twitter   @CDCEnvironment</a:t>
            </a: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b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404340341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NCEH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688019"/>
            <a:ext cx="12192000" cy="169981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chemeClr val="accent2"/>
              </a:buClr>
              <a:buFont typeface="Wingdings" panose="05000000000000000000" pitchFamily="2" charset="2"/>
              <a:buChar char="§"/>
              <a:defRPr sz="2667" b="1" baseline="0">
                <a:solidFill>
                  <a:srgbClr val="5F5F5F"/>
                </a:solidFill>
              </a:defRPr>
            </a:lvl1pPr>
            <a:lvl2pPr marL="990575" indent="-380990">
              <a:buClr>
                <a:srgbClr val="005DAA"/>
              </a:buClr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 marL="1523962" indent="-304792">
              <a:buClr>
                <a:srgbClr val="5F5F5F"/>
              </a:buClr>
              <a:buFont typeface="Calibri" panose="020F0502020204030204" pitchFamily="34" charset="0"/>
              <a:buChar char="−"/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231508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8265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NCEH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0" y="6688019"/>
            <a:ext cx="12192000" cy="169981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532E63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7A003C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662859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ULLETS/DATA_2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007050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6409509" y="1600201"/>
            <a:ext cx="5172892" cy="4191000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32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990575" indent="-38099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24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82"/>
          <a:stretch/>
        </p:blipFill>
        <p:spPr>
          <a:xfrm>
            <a:off x="1" y="6671094"/>
            <a:ext cx="12191999" cy="2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2870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176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5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rgbClr val="7F7F7F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3107C-1306-4162-B488-1EB925A08BB0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F7959-75AE-4D20-A2A4-BC97B852C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8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053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826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DAA"/>
        </a:buClr>
        <a:buFont typeface="Wingdings" panose="05000000000000000000" pitchFamily="2" charset="2"/>
        <a:buChar char="§"/>
        <a:defRPr sz="2570" b="1" kern="1200">
          <a:solidFill>
            <a:srgbClr val="5F5F5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265"/>
        </a:buClr>
        <a:buFont typeface="Calibri" panose="020F0502020204030204" pitchFamily="34" charset="0"/>
        <a:buChar char="̶"/>
        <a:defRPr sz="2570" kern="1200">
          <a:solidFill>
            <a:srgbClr val="5F5F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41900"/>
        </a:buClr>
        <a:buFont typeface="Arial" panose="020B0604020202020204" pitchFamily="34" charset="0"/>
        <a:buChar char="•"/>
        <a:defRPr sz="2570" kern="1200">
          <a:solidFill>
            <a:srgbClr val="5F5F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300" kern="1200">
          <a:solidFill>
            <a:srgbClr val="5F5F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30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AE224-75B1-C34C-8A6E-64A80684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9863C-E621-504F-9874-9E431C415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6D1F-2626-6E4D-9E2C-49A565456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26CCB-F038-544B-8B32-C31E1629B84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10DF0-F8C7-7A42-8C62-F7280B059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57D90-E191-784D-8778-C9BD150A9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4C69E-DB43-9949-AA47-D41521BED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6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065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826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DAA"/>
        </a:buClr>
        <a:buFont typeface="Wingdings" panose="05000000000000000000" pitchFamily="2" charset="2"/>
        <a:buChar char="§"/>
        <a:defRPr sz="2570" b="1" kern="1200">
          <a:solidFill>
            <a:srgbClr val="5F5F5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265"/>
        </a:buClr>
        <a:buFont typeface="Calibri" panose="020F0502020204030204" pitchFamily="34" charset="0"/>
        <a:buChar char="̶"/>
        <a:defRPr sz="2570" kern="1200">
          <a:solidFill>
            <a:srgbClr val="5F5F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541900"/>
        </a:buClr>
        <a:buFont typeface="Arial" panose="020B0604020202020204" pitchFamily="34" charset="0"/>
        <a:buChar char="•"/>
        <a:defRPr sz="2570" kern="1200">
          <a:solidFill>
            <a:srgbClr val="5F5F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300" kern="1200">
          <a:solidFill>
            <a:srgbClr val="5F5F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30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2ECFE0-7AD2-41DA-9C9A-55831A284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5" r="10456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pPr algn="l"/>
            <a:r>
              <a:rPr lang="en-US" altLang="en-US" b="1">
                <a:solidFill>
                  <a:schemeClr val="bg1"/>
                </a:solidFill>
                <a:latin typeface="+mn-lt"/>
              </a:rPr>
              <a:t>Community Assessment for Public Health Emergency Response (CASPER)</a:t>
            </a:r>
            <a:endParaRPr lang="en-US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  <a:p>
            <a:pPr algn="l"/>
            <a:r>
              <a:rPr lang="en-US">
                <a:solidFill>
                  <a:schemeClr val="bg1"/>
                </a:solidFill>
              </a:rPr>
              <a:t>Just-In-Time Training</a:t>
            </a:r>
          </a:p>
        </p:txBody>
      </p:sp>
    </p:spTree>
    <p:extLst>
      <p:ext uri="{BB962C8B-B14F-4D97-AF65-F5344CB8AC3E}">
        <p14:creationId xmlns:p14="http://schemas.microsoft.com/office/powerpoint/2010/main" val="2936270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7695"/>
            <a:ext cx="10515600" cy="47692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A64CB0-6CF7-4879-86CD-B9A2CE3B73AC}"/>
              </a:ext>
            </a:extLst>
          </p:cNvPr>
          <p:cNvSpPr/>
          <p:nvPr/>
        </p:nvSpPr>
        <p:spPr>
          <a:xfrm>
            <a:off x="0" y="336884"/>
            <a:ext cx="12192000" cy="733927"/>
          </a:xfrm>
          <a:prstGeom prst="rect">
            <a:avLst/>
          </a:prstGeom>
          <a:solidFill>
            <a:srgbClr val="008365"/>
          </a:solidFill>
          <a:ln>
            <a:solidFill>
              <a:srgbClr val="008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0734F4-0013-4200-80C3-9C2E1D898ED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5686"/>
          </a:xfrm>
          <a:prstGeom prst="rect">
            <a:avLst/>
          </a:prstGeom>
          <a:ln>
            <a:solidFill>
              <a:srgbClr val="00836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70942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59537B-03A6-4386-8FE8-08986355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CASPER Methodology Overview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DD4B290-FF7A-481B-AFAE-76B786B60C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97727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6619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4F209C-C20E-4FA7-B241-1EF4F8D1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64234-45B0-4ED8-A9E2-199C00173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008365"/>
                </a:solidFill>
                <a:ea typeface="+mj-ea"/>
                <a:cs typeface="+mj-cs"/>
              </a:rPr>
              <a:t>CASPER Team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5406"/>
            <a:ext cx="10515600" cy="3131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“Diverse” teams of two</a:t>
            </a:r>
          </a:p>
          <a:p>
            <a:pPr lvl="1"/>
            <a:r>
              <a:rPr lang="en-US" dirty="0"/>
              <a:t>Locals with non-locals</a:t>
            </a:r>
          </a:p>
          <a:p>
            <a:pPr lvl="1"/>
            <a:r>
              <a:rPr lang="en-US" dirty="0"/>
              <a:t>Avoid male-male teams</a:t>
            </a:r>
          </a:p>
          <a:p>
            <a:pPr lvl="1"/>
            <a:r>
              <a:rPr lang="en-US" dirty="0"/>
              <a:t>Experience with less experience</a:t>
            </a:r>
          </a:p>
          <a:p>
            <a:pPr lvl="1"/>
            <a:r>
              <a:rPr lang="en-US" dirty="0"/>
              <a:t>At least one person must have a car</a:t>
            </a:r>
          </a:p>
          <a:p>
            <a:pPr lvl="1"/>
            <a:endParaRPr lang="en-US" sz="700" dirty="0"/>
          </a:p>
          <a:p>
            <a:r>
              <a:rPr lang="en-US" dirty="0"/>
              <a:t>Remember, be flexible!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06A7D8-8682-45A5-926A-72EEFF30527C}"/>
              </a:ext>
            </a:extLst>
          </p:cNvPr>
          <p:cNvSpPr txBox="1">
            <a:spLocks/>
          </p:cNvSpPr>
          <p:nvPr/>
        </p:nvSpPr>
        <p:spPr>
          <a:xfrm>
            <a:off x="1074822" y="5471848"/>
            <a:ext cx="10515600" cy="938463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▪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‒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i="1" dirty="0">
                <a:solidFill>
                  <a:schemeClr val="tx1"/>
                </a:solidFill>
              </a:rPr>
              <a:t>Please check-in your team and receive your assigned cluster packet. Please be patient and take a break while the sign-in process is being completed.</a:t>
            </a:r>
          </a:p>
        </p:txBody>
      </p:sp>
    </p:spTree>
    <p:extLst>
      <p:ext uri="{BB962C8B-B14F-4D97-AF65-F5344CB8AC3E}">
        <p14:creationId xmlns:p14="http://schemas.microsoft.com/office/powerpoint/2010/main" val="159050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008365"/>
                </a:solidFill>
                <a:ea typeface="+mj-ea"/>
                <a:cs typeface="+mj-cs"/>
              </a:rPr>
              <a:t>Introduction to CASPER Packet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1158" y="2706865"/>
            <a:ext cx="5383652" cy="347009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 your CASPER Packet you should find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Maps of your cluster(s)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map number(s) should correspond with the number(s) written on the outside of your folder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1 consent form in a plastic cover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Numerous additional consent forms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At least 7 questionnaires </a:t>
            </a:r>
            <a:r>
              <a:rPr lang="en-US" sz="2000" u="sng" dirty="0">
                <a:solidFill>
                  <a:schemeClr val="tx1"/>
                </a:solidFill>
              </a:rPr>
              <a:t>per cluster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At least 2 tracking forms </a:t>
            </a:r>
            <a:r>
              <a:rPr lang="en-US" sz="2000" u="sng" dirty="0">
                <a:solidFill>
                  <a:schemeClr val="tx1"/>
                </a:solidFill>
              </a:rPr>
              <a:t>per cluster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Handful of referral forms (approximately 3)</a:t>
            </a:r>
          </a:p>
        </p:txBody>
      </p:sp>
    </p:spTree>
    <p:extLst>
      <p:ext uri="{BB962C8B-B14F-4D97-AF65-F5344CB8AC3E}">
        <p14:creationId xmlns:p14="http://schemas.microsoft.com/office/powerpoint/2010/main" val="288451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8884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Randomly choose a starting point (e.g., intersection) prior to heading into the field</a:t>
            </a:r>
          </a:p>
          <a:p>
            <a:endParaRPr lang="en-US" sz="700" dirty="0"/>
          </a:p>
          <a:p>
            <a:r>
              <a:rPr lang="en-US" dirty="0"/>
              <a:t>Select the nearest house, then every </a:t>
            </a:r>
            <a:r>
              <a:rPr lang="en-US" i="1" dirty="0"/>
              <a:t>n</a:t>
            </a:r>
            <a:r>
              <a:rPr lang="en-US" dirty="0"/>
              <a:t>th house after</a:t>
            </a:r>
          </a:p>
          <a:p>
            <a:endParaRPr lang="en-US" sz="700" dirty="0"/>
          </a:p>
          <a:p>
            <a:r>
              <a:rPr lang="en-US" dirty="0"/>
              <a:t>Choose </a:t>
            </a:r>
            <a:r>
              <a:rPr lang="en-US" i="1" dirty="0"/>
              <a:t>n</a:t>
            </a:r>
            <a:r>
              <a:rPr lang="en-US" dirty="0"/>
              <a:t> based on the size of the cluster</a:t>
            </a:r>
          </a:p>
          <a:p>
            <a:pPr lvl="1"/>
            <a:r>
              <a:rPr lang="en-US" dirty="0"/>
              <a:t>Look at the approximate number of households found on the map</a:t>
            </a:r>
          </a:p>
          <a:p>
            <a:pPr lvl="2"/>
            <a:r>
              <a:rPr lang="en-US" dirty="0"/>
              <a:t>If 23 households, 23/7=3 … select every 3</a:t>
            </a:r>
            <a:r>
              <a:rPr lang="en-US" baseline="30000" dirty="0"/>
              <a:t>rd</a:t>
            </a:r>
            <a:r>
              <a:rPr lang="en-US" dirty="0"/>
              <a:t> household</a:t>
            </a:r>
          </a:p>
          <a:p>
            <a:pPr lvl="2"/>
            <a:r>
              <a:rPr lang="en-US" dirty="0"/>
              <a:t>If 10 or less households, go to every one!</a:t>
            </a:r>
          </a:p>
          <a:p>
            <a:pPr lvl="2"/>
            <a:r>
              <a:rPr lang="en-US" dirty="0"/>
              <a:t>Apartment complexes: each unit is a separate household</a:t>
            </a:r>
          </a:p>
          <a:p>
            <a:pPr lvl="1"/>
            <a:r>
              <a:rPr lang="en-US" dirty="0"/>
              <a:t>Once you pick a number, stick to that number!</a:t>
            </a:r>
          </a:p>
          <a:p>
            <a:pPr lvl="1"/>
            <a:endParaRPr lang="en-US" sz="800" dirty="0"/>
          </a:p>
          <a:p>
            <a:r>
              <a:rPr lang="en-US" dirty="0"/>
              <a:t>The goal is to be sure interviews are spread out across the cluster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40979-167F-4B92-B26C-BC5770363DB2}"/>
              </a:ext>
            </a:extLst>
          </p:cNvPr>
          <p:cNvSpPr/>
          <p:nvPr/>
        </p:nvSpPr>
        <p:spPr>
          <a:xfrm>
            <a:off x="0" y="336884"/>
            <a:ext cx="12192000" cy="733927"/>
          </a:xfrm>
          <a:prstGeom prst="rect">
            <a:avLst/>
          </a:prstGeom>
          <a:solidFill>
            <a:srgbClr val="008365"/>
          </a:solidFill>
          <a:ln>
            <a:solidFill>
              <a:srgbClr val="008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E5E00D-9A07-44D0-AC09-A28D87D0A4F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5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Stage 2: Systematic Sampling of Households</a:t>
            </a:r>
          </a:p>
        </p:txBody>
      </p:sp>
    </p:spTree>
    <p:extLst>
      <p:ext uri="{BB962C8B-B14F-4D97-AF65-F5344CB8AC3E}">
        <p14:creationId xmlns:p14="http://schemas.microsoft.com/office/powerpoint/2010/main" val="486221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smorodi\AppData\Local\Microsoft\Windows\Temporary Internet Files\Content.IE5\8362KR13\box_of_chocolate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603" y="1534230"/>
            <a:ext cx="5139718" cy="493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24 chocolates in the box</a:t>
            </a:r>
          </a:p>
          <a:p>
            <a:endParaRPr lang="en-US" sz="700" dirty="0"/>
          </a:p>
          <a:p>
            <a:r>
              <a:rPr lang="en-US" dirty="0"/>
              <a:t>You want to randomly eat 7</a:t>
            </a:r>
          </a:p>
          <a:p>
            <a:endParaRPr lang="en-US" sz="700" dirty="0"/>
          </a:p>
          <a:p>
            <a:r>
              <a:rPr lang="en-US" dirty="0"/>
              <a:t>24/7 = 3.3</a:t>
            </a:r>
          </a:p>
          <a:p>
            <a:endParaRPr lang="en-US" sz="700" dirty="0"/>
          </a:p>
          <a:p>
            <a:r>
              <a:rPr lang="en-US" dirty="0"/>
              <a:t>N = 3</a:t>
            </a:r>
          </a:p>
        </p:txBody>
      </p:sp>
      <p:pic>
        <p:nvPicPr>
          <p:cNvPr id="5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9400051" y="5037780"/>
            <a:ext cx="507670" cy="4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7535761" y="5037780"/>
            <a:ext cx="507670" cy="4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6272720" y="3417114"/>
            <a:ext cx="507670" cy="4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8228868" y="2266807"/>
            <a:ext cx="507670" cy="4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9907721" y="2753645"/>
            <a:ext cx="507670" cy="4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9007935" y="4035114"/>
            <a:ext cx="507670" cy="4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7559219" y="3757875"/>
            <a:ext cx="507670" cy="4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0B17F9-FDE5-49B6-BE90-FF2B47F491DE}"/>
              </a:ext>
            </a:extLst>
          </p:cNvPr>
          <p:cNvSpPr/>
          <p:nvPr/>
        </p:nvSpPr>
        <p:spPr>
          <a:xfrm>
            <a:off x="0" y="336884"/>
            <a:ext cx="12192000" cy="733927"/>
          </a:xfrm>
          <a:prstGeom prst="rect">
            <a:avLst/>
          </a:prstGeom>
          <a:solidFill>
            <a:srgbClr val="008365"/>
          </a:solidFill>
          <a:ln>
            <a:solidFill>
              <a:srgbClr val="008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4111A20-6005-4745-9C0F-6221D33FBF3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5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Example: Selecting Households to Interview</a:t>
            </a:r>
          </a:p>
        </p:txBody>
      </p:sp>
    </p:spTree>
    <p:extLst>
      <p:ext uri="{BB962C8B-B14F-4D97-AF65-F5344CB8AC3E}">
        <p14:creationId xmlns:p14="http://schemas.microsoft.com/office/powerpoint/2010/main" val="37179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7" r="2599" b="16666"/>
          <a:stretch/>
        </p:blipFill>
        <p:spPr>
          <a:xfrm>
            <a:off x="306886" y="1600199"/>
            <a:ext cx="11530210" cy="51364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296143" y="3453270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524743" y="5464968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19327" y="3544094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42094" y="4001294"/>
            <a:ext cx="457200" cy="4572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41059" y="4366637"/>
            <a:ext cx="457200" cy="4308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42094" y="5280199"/>
            <a:ext cx="457200" cy="4133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90727" y="5029683"/>
            <a:ext cx="457200" cy="4133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78D710-9E25-493E-91F9-AC6A2BA2D842}"/>
              </a:ext>
            </a:extLst>
          </p:cNvPr>
          <p:cNvSpPr/>
          <p:nvPr/>
        </p:nvSpPr>
        <p:spPr>
          <a:xfrm>
            <a:off x="0" y="336884"/>
            <a:ext cx="12192000" cy="733927"/>
          </a:xfrm>
          <a:prstGeom prst="rect">
            <a:avLst/>
          </a:prstGeom>
          <a:solidFill>
            <a:srgbClr val="008365"/>
          </a:solidFill>
          <a:ln>
            <a:solidFill>
              <a:srgbClr val="008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0FFE6F-5AD7-4841-A35B-408825DC0B7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5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Example: Selecting Households to Interview</a:t>
            </a:r>
          </a:p>
        </p:txBody>
      </p:sp>
    </p:spTree>
    <p:extLst>
      <p:ext uri="{BB962C8B-B14F-4D97-AF65-F5344CB8AC3E}">
        <p14:creationId xmlns:p14="http://schemas.microsoft.com/office/powerpoint/2010/main" val="25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05" t="7373" r="63029" b="17334"/>
          <a:stretch/>
        </p:blipFill>
        <p:spPr>
          <a:xfrm rot="16200000">
            <a:off x="3534254" y="-1381147"/>
            <a:ext cx="5123491" cy="110667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478D76-ACE3-432E-AA50-200A4051D77B}"/>
              </a:ext>
            </a:extLst>
          </p:cNvPr>
          <p:cNvSpPr/>
          <p:nvPr/>
        </p:nvSpPr>
        <p:spPr>
          <a:xfrm>
            <a:off x="0" y="336884"/>
            <a:ext cx="12192000" cy="733927"/>
          </a:xfrm>
          <a:prstGeom prst="rect">
            <a:avLst/>
          </a:prstGeom>
          <a:solidFill>
            <a:srgbClr val="008365"/>
          </a:solidFill>
          <a:ln>
            <a:solidFill>
              <a:srgbClr val="008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6D4826-5D2B-404D-8746-94142E61403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5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Example: Selecting Households to Interview</a:t>
            </a:r>
          </a:p>
        </p:txBody>
      </p:sp>
    </p:spTree>
    <p:extLst>
      <p:ext uri="{BB962C8B-B14F-4D97-AF65-F5344CB8AC3E}">
        <p14:creationId xmlns:p14="http://schemas.microsoft.com/office/powerpoint/2010/main" val="1730063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929" y="619863"/>
            <a:ext cx="942055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008365"/>
                </a:solidFill>
                <a:ea typeface="+mj-ea"/>
                <a:cs typeface="+mj-cs"/>
              </a:rPr>
              <a:t>Tips: Selecting Households to Interview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197" y="1945426"/>
            <a:ext cx="8248203" cy="451553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Apartment complexes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Approximate number of households by counting on one floor and multiplying by the number of floors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High rises: randomly select 7 floors then get an interview on each floor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Mixed clusters: attempt houses first then move to apartment complex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Goal is to have interviews spread out in the cluster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Replacing households only if </a:t>
            </a:r>
            <a:r>
              <a:rPr lang="en-US" i="1" dirty="0">
                <a:solidFill>
                  <a:schemeClr val="tx1"/>
                </a:solidFill>
              </a:rPr>
              <a:t>vacant, refused, </a:t>
            </a:r>
            <a:r>
              <a:rPr lang="en-US" dirty="0">
                <a:solidFill>
                  <a:schemeClr val="tx1"/>
                </a:solidFill>
              </a:rPr>
              <a:t>or </a:t>
            </a:r>
            <a:r>
              <a:rPr lang="en-US" i="1" dirty="0">
                <a:solidFill>
                  <a:schemeClr val="tx1"/>
                </a:solidFill>
              </a:rPr>
              <a:t>after THIRD attempt with no answer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Always call headquarters if there are any questions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5984"/>
                </a:solidFill>
              </a:rPr>
              <a:t>REMEMBER TO TRACK ALL HOUSEHOLDS!!!</a:t>
            </a: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ouse">
            <a:extLst>
              <a:ext uri="{FF2B5EF4-FFF2-40B4-BE49-F238E27FC236}">
                <a16:creationId xmlns:a16="http://schemas.microsoft.com/office/drawing/2014/main" id="{CD9B85F6-FF01-45BB-8B81-587C70542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5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18988" r="20791" b="16666"/>
          <a:stretch/>
        </p:blipFill>
        <p:spPr>
          <a:xfrm>
            <a:off x="327546" y="321734"/>
            <a:ext cx="7248656" cy="438898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57932" y="3379390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74372" y="1606151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70320" y="1700518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71682" y="2013011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22700" y="2345204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22423" y="3200223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94145" y="2989730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111899" y="3288131"/>
            <a:ext cx="360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1828" y="1306477"/>
            <a:ext cx="360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9659" y="1430550"/>
            <a:ext cx="360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58901" y="1670223"/>
            <a:ext cx="360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6079" y="2455924"/>
            <a:ext cx="360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97757" y="3771973"/>
            <a:ext cx="360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7545" y="2652981"/>
            <a:ext cx="360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7</a:t>
            </a:r>
          </a:p>
        </p:txBody>
      </p:sp>
      <p:pic>
        <p:nvPicPr>
          <p:cNvPr id="19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6430116" y="3489493"/>
            <a:ext cx="452434" cy="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4564730" y="1806551"/>
            <a:ext cx="452434" cy="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2594607" y="3309512"/>
            <a:ext cx="452434" cy="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2656496" y="2145322"/>
            <a:ext cx="452434" cy="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3765399" y="1553434"/>
            <a:ext cx="452434" cy="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6527119" y="2942006"/>
            <a:ext cx="452434" cy="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8"/>
          <a:stretch/>
        </p:blipFill>
        <p:spPr bwMode="auto">
          <a:xfrm>
            <a:off x="3232368" y="3271252"/>
            <a:ext cx="452434" cy="43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6412828" y="2825223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8"/>
          <a:stretch/>
        </p:blipFill>
        <p:spPr bwMode="auto">
          <a:xfrm>
            <a:off x="4269525" y="3095400"/>
            <a:ext cx="409474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8"/>
          <a:stretch/>
        </p:blipFill>
        <p:spPr bwMode="auto">
          <a:xfrm>
            <a:off x="6276862" y="1697531"/>
            <a:ext cx="409474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/>
          <p:cNvSpPr/>
          <p:nvPr/>
        </p:nvSpPr>
        <p:spPr>
          <a:xfrm>
            <a:off x="3661339" y="1426683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C:\Users\ssmorodi\AppData\Local\Microsoft\Windows\Temporary Internet Files\Content.IE5\39CWYX1G\check-and-cross-marks[1]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8"/>
          <a:stretch/>
        </p:blipFill>
        <p:spPr bwMode="auto">
          <a:xfrm>
            <a:off x="1221461" y="2441993"/>
            <a:ext cx="409474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3119225" y="3146578"/>
            <a:ext cx="596802" cy="59680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B0C83C-259D-4863-B917-27050D4A22F6}"/>
              </a:ext>
            </a:extLst>
          </p:cNvPr>
          <p:cNvSpPr/>
          <p:nvPr/>
        </p:nvSpPr>
        <p:spPr>
          <a:xfrm>
            <a:off x="327546" y="4865791"/>
            <a:ext cx="7248656" cy="1670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EFB4C82-151D-4F84-BE72-AA172132B784}"/>
              </a:ext>
            </a:extLst>
          </p:cNvPr>
          <p:cNvSpPr/>
          <p:nvPr/>
        </p:nvSpPr>
        <p:spPr>
          <a:xfrm>
            <a:off x="7724801" y="321734"/>
            <a:ext cx="4139653" cy="6214530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41443C4-C919-45EB-AF05-39E415D62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586882" cy="4852362"/>
          </a:xfrm>
          <a:solidFill>
            <a:srgbClr val="40404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ONLY replace households if</a:t>
            </a:r>
          </a:p>
          <a:p>
            <a:pPr lvl="1"/>
            <a:r>
              <a:rPr lang="en-US" sz="3200" u="sng" dirty="0">
                <a:solidFill>
                  <a:srgbClr val="FFFFFF"/>
                </a:solidFill>
              </a:rPr>
              <a:t>VACANT</a:t>
            </a:r>
            <a:r>
              <a:rPr lang="en-US" sz="3200" dirty="0">
                <a:solidFill>
                  <a:srgbClr val="FFFFFF"/>
                </a:solidFill>
              </a:rPr>
              <a:t>, </a:t>
            </a:r>
          </a:p>
          <a:p>
            <a:pPr lvl="1"/>
            <a:r>
              <a:rPr lang="en-US" sz="3200" u="sng" dirty="0">
                <a:solidFill>
                  <a:srgbClr val="FFFFFF"/>
                </a:solidFill>
              </a:rPr>
              <a:t>REFUSES</a:t>
            </a:r>
            <a:r>
              <a:rPr lang="en-US" sz="3200" dirty="0">
                <a:solidFill>
                  <a:srgbClr val="FFFFFF"/>
                </a:solidFill>
              </a:rPr>
              <a:t>, or</a:t>
            </a:r>
          </a:p>
          <a:p>
            <a:pPr lvl="1"/>
            <a:r>
              <a:rPr lang="en-US" sz="3200" dirty="0">
                <a:solidFill>
                  <a:srgbClr val="FFFFFF"/>
                </a:solidFill>
              </a:rPr>
              <a:t>no answer after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u="sng" dirty="0">
                <a:solidFill>
                  <a:srgbClr val="FFFFFF"/>
                </a:solidFill>
              </a:rPr>
              <a:t>THREE</a:t>
            </a:r>
            <a:r>
              <a:rPr lang="en-US" sz="3200" dirty="0">
                <a:solidFill>
                  <a:srgbClr val="FFFFFF"/>
                </a:solidFill>
              </a:rPr>
              <a:t> attempts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AACCB36-DCEB-4AAD-AC1F-BAFE4219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42" y="4957418"/>
            <a:ext cx="6838260" cy="149874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Tips: Replacing Households</a:t>
            </a:r>
          </a:p>
        </p:txBody>
      </p:sp>
    </p:spTree>
    <p:extLst>
      <p:ext uri="{BB962C8B-B14F-4D97-AF65-F5344CB8AC3E}">
        <p14:creationId xmlns:p14="http://schemas.microsoft.com/office/powerpoint/2010/main" val="2981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8FF50"/>
                                      </p:to>
                                    </p:animClr>
                                    <p:set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8FF50"/>
                                      </p:to>
                                    </p:animClr>
                                    <p:set>
                                      <p:cBhvr>
                                        <p:cTn id="1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8FF50"/>
                                      </p:to>
                                    </p:animClr>
                                    <p:set>
                                      <p:cBhvr>
                                        <p:cTn id="2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8FF50"/>
                                      </p:to>
                                    </p:animClr>
                                    <p:set>
                                      <p:cBhvr>
                                        <p:cTn id="41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8FF50"/>
                                      </p:to>
                                    </p:animClr>
                                    <p:set>
                                      <p:cBhvr>
                                        <p:cTn id="4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8FF50"/>
                                      </p:to>
                                    </p:animClr>
                                    <p:set>
                                      <p:cBhvr>
                                        <p:cTn id="77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8FF50"/>
                                      </p:to>
                                    </p:animClr>
                                    <p:set>
                                      <p:cBhvr>
                                        <p:cTn id="84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68" y="1012004"/>
            <a:ext cx="4066673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Today’s 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9EAAAA-1C11-4B43-BBDD-2C12FE4037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1923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7310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008365"/>
                </a:solidFill>
                <a:ea typeface="+mj-ea"/>
                <a:cs typeface="+mj-cs"/>
              </a:rPr>
              <a:t>Things to Avoid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249186-A158-4E5A-8D7D-D730009A69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810634"/>
              </p:ext>
            </p:extLst>
          </p:nvPr>
        </p:nvGraphicFramePr>
        <p:xfrm>
          <a:off x="838200" y="102790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4C4B47B-64E8-4D18-A7EA-125906F27E38}"/>
              </a:ext>
            </a:extLst>
          </p:cNvPr>
          <p:cNvSpPr txBox="1"/>
          <p:nvPr/>
        </p:nvSpPr>
        <p:spPr>
          <a:xfrm>
            <a:off x="1138989" y="535304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Remember: an individual can choose the clusters,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but random selection of households is the responsibility of the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whole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 team!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219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9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Tracking Form</a:t>
            </a:r>
          </a:p>
        </p:txBody>
      </p:sp>
      <p:pic>
        <p:nvPicPr>
          <p:cNvPr id="4" name="Picture 2" descr="C:\Users\ghu5\Desktop\New folder\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886" y="499659"/>
            <a:ext cx="3662730" cy="27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naccessible clust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3766469"/>
            <a:ext cx="3662730" cy="24357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7762" y="2799889"/>
            <a:ext cx="6252554" cy="298754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Used for tracking </a:t>
            </a:r>
            <a:r>
              <a:rPr lang="en-US" i="1" u="sng" dirty="0">
                <a:solidFill>
                  <a:srgbClr val="FFFFFF"/>
                </a:solidFill>
              </a:rPr>
              <a:t>every</a:t>
            </a:r>
            <a:r>
              <a:rPr lang="en-US" dirty="0">
                <a:solidFill>
                  <a:srgbClr val="FFFFFF"/>
                </a:solidFill>
              </a:rPr>
              <a:t> household sampled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Each cluster is collected on a separate form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Allows for calculation of response rates</a:t>
            </a:r>
          </a:p>
        </p:txBody>
      </p:sp>
    </p:spTree>
    <p:extLst>
      <p:ext uri="{BB962C8B-B14F-4D97-AF65-F5344CB8AC3E}">
        <p14:creationId xmlns:p14="http://schemas.microsoft.com/office/powerpoint/2010/main" val="3358652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25" y="701040"/>
            <a:ext cx="8613595" cy="6153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332" y="6413651"/>
            <a:ext cx="1673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5491339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5869033" y="229507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258396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6647759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6999845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7367787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7737586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8082714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8476895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8844837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9214637" y="209246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 flipH="1" flipV="1">
            <a:off x="5267076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 flipH="1" flipV="1">
            <a:off x="6034133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 flipH="1" flipV="1">
            <a:off x="6423495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 flipH="1" flipV="1">
            <a:off x="6775581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 flipH="1" flipV="1">
            <a:off x="7143523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 flipH="1" flipV="1">
            <a:off x="7513323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 flipH="1" flipV="1">
            <a:off x="7858450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 flipH="1" flipV="1">
            <a:off x="8240828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 flipH="1" flipV="1">
            <a:off x="8596967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 flipH="1" flipV="1">
            <a:off x="8990373" y="3076031"/>
            <a:ext cx="3912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 flipH="1">
            <a:off x="5506682" y="4473749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 flipH="1">
            <a:off x="5506682" y="4659110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6258396" y="3779357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7719659" y="4473747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6999845" y="4447303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6999845" y="4632665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 flipH="1">
            <a:off x="9196516" y="4453786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 flipH="1">
            <a:off x="8829979" y="3791883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9202010" y="3792174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7" name="TextBox 36"/>
          <p:cNvSpPr txBox="1"/>
          <p:nvPr/>
        </p:nvSpPr>
        <p:spPr>
          <a:xfrm flipH="1">
            <a:off x="6248332" y="6121956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 flipH="1">
            <a:off x="6635869" y="3791881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6647759" y="5916413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7367787" y="4455335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7736405" y="3779357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7734988" y="6094251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719659" y="6413651"/>
            <a:ext cx="1673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8096388" y="377712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8082714" y="5416767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8441479" y="4473747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7" name="TextBox 46"/>
          <p:cNvSpPr txBox="1"/>
          <p:nvPr/>
        </p:nvSpPr>
        <p:spPr>
          <a:xfrm flipH="1">
            <a:off x="7367785" y="462675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8" name="TextBox 47"/>
          <p:cNvSpPr txBox="1"/>
          <p:nvPr/>
        </p:nvSpPr>
        <p:spPr>
          <a:xfrm flipH="1">
            <a:off x="7377364" y="4851290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49" name="TextBox 48"/>
          <p:cNvSpPr txBox="1"/>
          <p:nvPr/>
        </p:nvSpPr>
        <p:spPr>
          <a:xfrm flipH="1">
            <a:off x="5506680" y="3791880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0" name="TextBox 49"/>
          <p:cNvSpPr txBox="1"/>
          <p:nvPr/>
        </p:nvSpPr>
        <p:spPr>
          <a:xfrm flipH="1">
            <a:off x="5501052" y="6128953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1" name="TextBox 50"/>
          <p:cNvSpPr txBox="1"/>
          <p:nvPr/>
        </p:nvSpPr>
        <p:spPr>
          <a:xfrm flipH="1">
            <a:off x="7016471" y="5424678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6663088" y="6126934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3" name="TextBox 52"/>
          <p:cNvSpPr txBox="1"/>
          <p:nvPr/>
        </p:nvSpPr>
        <p:spPr>
          <a:xfrm flipH="1">
            <a:off x="9202010" y="6088343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4" name="TextBox 53"/>
          <p:cNvSpPr txBox="1"/>
          <p:nvPr/>
        </p:nvSpPr>
        <p:spPr>
          <a:xfrm flipH="1">
            <a:off x="8817949" y="6082436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5" name="TextBox 54"/>
          <p:cNvSpPr txBox="1"/>
          <p:nvPr/>
        </p:nvSpPr>
        <p:spPr>
          <a:xfrm flipH="1">
            <a:off x="8475193" y="6093786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6" name="TextBox 55"/>
          <p:cNvSpPr txBox="1"/>
          <p:nvPr/>
        </p:nvSpPr>
        <p:spPr>
          <a:xfrm flipH="1">
            <a:off x="8463183" y="3791415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7" name="TextBox 56"/>
          <p:cNvSpPr txBox="1"/>
          <p:nvPr/>
        </p:nvSpPr>
        <p:spPr>
          <a:xfrm flipH="1">
            <a:off x="8475192" y="4649913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464713" y="6413651"/>
            <a:ext cx="1673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16504" y="6413651"/>
            <a:ext cx="1673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96901" y="6423009"/>
            <a:ext cx="1673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657339" y="6430907"/>
            <a:ext cx="1673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509826" y="6443806"/>
            <a:ext cx="1673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63" name="TextBox 62"/>
          <p:cNvSpPr txBox="1"/>
          <p:nvPr/>
        </p:nvSpPr>
        <p:spPr>
          <a:xfrm flipH="1">
            <a:off x="5498209" y="5881013"/>
            <a:ext cx="19061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34133" y="1000429"/>
            <a:ext cx="4968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Lucida Handwriting" panose="03010101010101010101" pitchFamily="66" charset="0"/>
              </a:rPr>
              <a:t>13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978318" y="1000429"/>
            <a:ext cx="4968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Lucida Handwriting" panose="03010101010101010101" pitchFamily="66" charset="0"/>
              </a:rPr>
              <a:t>53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92540" y="1045168"/>
            <a:ext cx="15377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Lucida Handwriting" panose="03010101010101010101" pitchFamily="66" charset="0"/>
              </a:rPr>
              <a:t>dinosaur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84539" y="1116884"/>
            <a:ext cx="496874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Lucida Handwriting" panose="03010101010101010101" pitchFamily="66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246323" y="931963"/>
            <a:ext cx="551145" cy="17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276803" y="1111688"/>
            <a:ext cx="551145" cy="166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22A96D7-5608-4734-9A3B-6BF82D0DEADD}"/>
              </a:ext>
            </a:extLst>
          </p:cNvPr>
          <p:cNvSpPr/>
          <p:nvPr/>
        </p:nvSpPr>
        <p:spPr>
          <a:xfrm>
            <a:off x="202873" y="217366"/>
            <a:ext cx="3403499" cy="6423267"/>
          </a:xfrm>
          <a:prstGeom prst="rect">
            <a:avLst/>
          </a:prstGeom>
          <a:solidFill>
            <a:srgbClr val="404040"/>
          </a:solidFill>
          <a:ln w="190500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>
            <a:extLst>
              <a:ext uri="{FF2B5EF4-FFF2-40B4-BE49-F238E27FC236}">
                <a16:creationId xmlns:a16="http://schemas.microsoft.com/office/drawing/2014/main" id="{86280B3C-B278-44AE-A002-33FA44DC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49" y="396744"/>
            <a:ext cx="3228023" cy="12073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Tracking Form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6F23920-558B-4F93-BCD4-31EFC369E86C}"/>
              </a:ext>
            </a:extLst>
          </p:cNvPr>
          <p:cNvCxnSpPr/>
          <p:nvPr/>
        </p:nvCxnSpPr>
        <p:spPr>
          <a:xfrm>
            <a:off x="572403" y="1431758"/>
            <a:ext cx="2655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09D017C6-98A4-40DC-B919-4B540C66E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9" y="1897190"/>
            <a:ext cx="2981879" cy="4450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Make sure to track EVERY visit!</a:t>
            </a:r>
          </a:p>
        </p:txBody>
      </p:sp>
    </p:spTree>
    <p:extLst>
      <p:ext uri="{BB962C8B-B14F-4D97-AF65-F5344CB8AC3E}">
        <p14:creationId xmlns:p14="http://schemas.microsoft.com/office/powerpoint/2010/main" val="643631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51" y="1085691"/>
            <a:ext cx="10716149" cy="7831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16709" y="3886799"/>
            <a:ext cx="413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Dark brown with white awning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7746" y="1628963"/>
            <a:ext cx="413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2-story with green roof and rock garden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1375" y="1615409"/>
            <a:ext cx="5678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-- Spanish, come back after 5:30pm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7742" y="3129745"/>
            <a:ext cx="413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Red door, large gnome on the porch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2226" y="3515181"/>
            <a:ext cx="413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McMansion on the corner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7744" y="1983335"/>
            <a:ext cx="413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3 big scary dogs w/no trespassing sign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7742" y="2758128"/>
            <a:ext cx="546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CALL TONIGHT 9:00pm – 123.555.4356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7742" y="4584355"/>
            <a:ext cx="6996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Unique house w/columns in front &amp; Christmas decorations still 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7742" y="5341408"/>
            <a:ext cx="657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Freestyle Script" panose="030804020302050B0404" pitchFamily="66" charset="0"/>
              </a:rPr>
              <a:t>12 flag in window (go hawks!) bamboo garden on side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A624B2-B037-4F4E-859F-F5DF755D3A96}"/>
              </a:ext>
            </a:extLst>
          </p:cNvPr>
          <p:cNvSpPr/>
          <p:nvPr/>
        </p:nvSpPr>
        <p:spPr>
          <a:xfrm>
            <a:off x="202873" y="217366"/>
            <a:ext cx="3403499" cy="6423267"/>
          </a:xfrm>
          <a:prstGeom prst="rect">
            <a:avLst/>
          </a:prstGeom>
          <a:solidFill>
            <a:srgbClr val="404040"/>
          </a:solidFill>
          <a:ln w="190500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A81B020-8053-4C42-8443-6B90A1A8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49" y="396744"/>
            <a:ext cx="3228023" cy="12073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Tracking Form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94E9C3-6FCA-4737-9CAB-42EC2B49B76F}"/>
              </a:ext>
            </a:extLst>
          </p:cNvPr>
          <p:cNvCxnSpPr/>
          <p:nvPr/>
        </p:nvCxnSpPr>
        <p:spPr>
          <a:xfrm>
            <a:off x="572403" y="1431758"/>
            <a:ext cx="265557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BF72BA4-AEA1-43A2-802F-D74AB9896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49" y="1897190"/>
            <a:ext cx="2981879" cy="4450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</a:rPr>
              <a:t>Write information to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identify households to return to or any notes that you may need to take (e.g., why the household is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inaccessible) on the back of the form</a:t>
            </a:r>
          </a:p>
        </p:txBody>
      </p:sp>
    </p:spTree>
    <p:extLst>
      <p:ext uri="{BB962C8B-B14F-4D97-AF65-F5344CB8AC3E}">
        <p14:creationId xmlns:p14="http://schemas.microsoft.com/office/powerpoint/2010/main" val="555312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856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202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bg1"/>
                </a:solidFill>
                <a:ea typeface="+mj-ea"/>
                <a:cs typeface="+mj-cs"/>
              </a:rPr>
              <a:t>Consent Script</a:t>
            </a:r>
          </a:p>
        </p:txBody>
      </p:sp>
      <p:pic>
        <p:nvPicPr>
          <p:cNvPr id="5" name="Picture 4" descr="A screenshot of a cell phone&#10;&#10;Description automatically generated"/>
          <p:cNvPicPr>
            <a:picLocks noChangeAspect="1"/>
          </p:cNvPicPr>
          <p:nvPr/>
        </p:nvPicPr>
        <p:blipFill rotWithShape="1">
          <a:blip r:embed="rId2"/>
          <a:srcRect l="62593" t="28590" r="13403" b="11977"/>
          <a:stretch/>
        </p:blipFill>
        <p:spPr>
          <a:xfrm>
            <a:off x="1043588" y="643467"/>
            <a:ext cx="5462719" cy="54101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6463" y="2358189"/>
            <a:ext cx="4078705" cy="434340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Consent script = intro to the CASPER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Verbal consent is sufficient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No personal identifiers collected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Provide household with copy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Consent script contains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Who you are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Why you are there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How long it will take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Explicit request for consent – PLEASE WAIT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Phone number for verification or questions</a:t>
            </a:r>
          </a:p>
        </p:txBody>
      </p:sp>
    </p:spTree>
    <p:extLst>
      <p:ext uri="{BB962C8B-B14F-4D97-AF65-F5344CB8AC3E}">
        <p14:creationId xmlns:p14="http://schemas.microsoft.com/office/powerpoint/2010/main" val="1865841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968" y="908344"/>
            <a:ext cx="6027821" cy="15381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8365"/>
                </a:solidFill>
                <a:ea typeface="+mj-ea"/>
                <a:cs typeface="+mj-cs"/>
              </a:rPr>
              <a:t>Confidential Referral Form</a:t>
            </a: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2D75006-1CC5-4324-A4E0-130A23EF5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73" y="1551957"/>
            <a:ext cx="3267942" cy="37454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1158" y="2706865"/>
            <a:ext cx="5383652" cy="347009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Report urgent household need(s)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May need to pass personal identifying information to health department or other agency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Will illicit immediate follow up</a:t>
            </a:r>
          </a:p>
        </p:txBody>
      </p:sp>
    </p:spTree>
    <p:extLst>
      <p:ext uri="{BB962C8B-B14F-4D97-AF65-F5344CB8AC3E}">
        <p14:creationId xmlns:p14="http://schemas.microsoft.com/office/powerpoint/2010/main" val="2136766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F445E-DF46-4E14-8859-879FBA3F4DC3}"/>
              </a:ext>
            </a:extLst>
          </p:cNvPr>
          <p:cNvSpPr/>
          <p:nvPr/>
        </p:nvSpPr>
        <p:spPr>
          <a:xfrm>
            <a:off x="0" y="336884"/>
            <a:ext cx="12192000" cy="733927"/>
          </a:xfrm>
          <a:prstGeom prst="rect">
            <a:avLst/>
          </a:prstGeom>
          <a:solidFill>
            <a:srgbClr val="008365"/>
          </a:solidFill>
          <a:ln>
            <a:solidFill>
              <a:srgbClr val="008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2E046E-5485-4FAF-AF74-B448DB3A960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5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Providing Public Health Information</a:t>
            </a:r>
          </a:p>
        </p:txBody>
      </p:sp>
    </p:spTree>
    <p:extLst>
      <p:ext uri="{BB962C8B-B14F-4D97-AF65-F5344CB8AC3E}">
        <p14:creationId xmlns:p14="http://schemas.microsoft.com/office/powerpoint/2010/main" val="1191879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A9C6DD-5588-4D09-BC21-BD7626E955AB}"/>
              </a:ext>
            </a:extLst>
          </p:cNvPr>
          <p:cNvSpPr/>
          <p:nvPr/>
        </p:nvSpPr>
        <p:spPr>
          <a:xfrm>
            <a:off x="0" y="0"/>
            <a:ext cx="510138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00663" cy="1325563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Questionnaire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8" y="1825624"/>
            <a:ext cx="4584031" cy="4803775"/>
          </a:xfrm>
        </p:spPr>
        <p:txBody>
          <a:bodyPr>
            <a:normAutofit fontScale="92500"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Review questionnaire</a:t>
            </a:r>
            <a:endParaRPr lang="en-US" sz="7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Clarification of specific questions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Intent of question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Explanation of skip patterns</a:t>
            </a:r>
            <a:endParaRPr lang="en-US" sz="7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Tips for completion</a:t>
            </a:r>
            <a:endParaRPr lang="en-US" sz="800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Interviewing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Empathy and Respect are key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Remind the participant that all answers are confidential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Be confident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STANDARDIZE</a:t>
            </a:r>
          </a:p>
        </p:txBody>
      </p:sp>
    </p:spTree>
    <p:extLst>
      <p:ext uri="{BB962C8B-B14F-4D97-AF65-F5344CB8AC3E}">
        <p14:creationId xmlns:p14="http://schemas.microsoft.com/office/powerpoint/2010/main" val="3290602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8" y="1012004"/>
            <a:ext cx="4093983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Standardization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92C819-1045-40AF-9917-D625B92A4F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80439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9920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008365"/>
                </a:solidFill>
                <a:ea typeface="+mj-ea"/>
                <a:cs typeface="+mj-cs"/>
              </a:rPr>
              <a:t>Standardization Procedures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08D7C2-7C8C-406D-91B9-841993AD3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3090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76269A-F3EE-4921-A060-BF5B54560B35}"/>
              </a:ext>
            </a:extLst>
          </p:cNvPr>
          <p:cNvSpPr txBox="1">
            <a:spLocks/>
          </p:cNvSpPr>
          <p:nvPr/>
        </p:nvSpPr>
        <p:spPr>
          <a:xfrm>
            <a:off x="3509211" y="6193758"/>
            <a:ext cx="5899484" cy="449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▪"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‒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005984"/>
                </a:solidFill>
              </a:rPr>
              <a:t>Standardization increases reliability of data</a:t>
            </a:r>
          </a:p>
        </p:txBody>
      </p:sp>
    </p:spTree>
    <p:extLst>
      <p:ext uri="{BB962C8B-B14F-4D97-AF65-F5344CB8AC3E}">
        <p14:creationId xmlns:p14="http://schemas.microsoft.com/office/powerpoint/2010/main" val="1043564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8" y="685800"/>
            <a:ext cx="2954344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Introductions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8DF123-64A8-4BDB-917B-7067B98C1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723727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1111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73" y="898596"/>
            <a:ext cx="70655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ea typeface="+mj-ea"/>
                <a:cs typeface="+mj-cs"/>
              </a:rPr>
              <a:t>Ending the CASPER Interview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3" y="2403466"/>
            <a:ext cx="4558309" cy="3650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Thank for participation!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Offer how and when results will be available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Check the </a:t>
            </a:r>
            <a:r>
              <a:rPr lang="en-US" u="sng" dirty="0">
                <a:solidFill>
                  <a:schemeClr val="tx1"/>
                </a:solidFill>
              </a:rPr>
              <a:t>entire questionnaire</a:t>
            </a:r>
            <a:r>
              <a:rPr lang="en-US" dirty="0">
                <a:solidFill>
                  <a:schemeClr val="tx1"/>
                </a:solidFill>
              </a:rPr>
              <a:t> before leaving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Re-check the questionnaire and </a:t>
            </a:r>
            <a:r>
              <a:rPr lang="en-US" u="sng" dirty="0">
                <a:solidFill>
                  <a:schemeClr val="tx1"/>
                </a:solidFill>
              </a:rPr>
              <a:t>tracking form</a:t>
            </a:r>
            <a:r>
              <a:rPr lang="en-US" dirty="0">
                <a:solidFill>
                  <a:schemeClr val="tx1"/>
                </a:solidFill>
              </a:rPr>
              <a:t> once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you leave the household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walking in the grass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r="13330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Picture 2" descr="\\fsp-105.cdc.gov\ccehip_nceh_ehhe\HSB\DisEpi Trainings\PICTURES\MS CASPER\horse.JPG"/>
          <p:cNvPicPr>
            <a:picLocks noChangeAspect="1" noChangeArrowheads="1"/>
          </p:cNvPicPr>
          <p:nvPr/>
        </p:nvPicPr>
        <p:blipFill rotWithShape="1">
          <a:blip r:embed="rId3" cstate="print"/>
          <a:srcRect t="4747" r="2" b="30656"/>
          <a:stretch/>
        </p:blipFill>
        <p:spPr bwMode="auto"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5" descr="A group of people standing in the grass&#10;&#10;Description automatically generate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5" r="-4" b="5891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14493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Safety First!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BB788A0-FB78-4F72-8921-9E3252D014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061114"/>
              </p:ext>
            </p:extLst>
          </p:nvPr>
        </p:nvGraphicFramePr>
        <p:xfrm>
          <a:off x="5010150" y="685799"/>
          <a:ext cx="6492875" cy="532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4157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FFFFFF"/>
                </a:solidFill>
                <a:latin typeface="+mj-lt"/>
              </a:rPr>
              <a:t>When You Return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C10CD4-7DB0-4813-8062-07F4EEC371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75698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070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957865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008365"/>
                </a:solidFill>
              </a:rPr>
              <a:t>Team Member Responsibilities</a:t>
            </a:r>
          </a:p>
        </p:txBody>
      </p:sp>
      <p:pic>
        <p:nvPicPr>
          <p:cNvPr id="4" name="Picture 2" descr="\\fsp-105.cdc.gov\ccehip_nceh_ehhe\HSB\DisEpi Trainings\PICTURES\MS CASPER\tamm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0" r="12802" b="-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  <p:cxnSp>
        <p:nvCxnSpPr>
          <p:cNvPr id="15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779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314807"/>
            <a:ext cx="6789422" cy="430255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Remain flexible – 2 person team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Think safety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Understand the 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Adhere to the methodology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Map –sample validity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Interview – data quality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Tracking form – representativeness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Data entry - timeliness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Be respectful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</a:rPr>
              <a:t>Understand personal limitations</a:t>
            </a:r>
          </a:p>
        </p:txBody>
      </p:sp>
    </p:spTree>
    <p:extLst>
      <p:ext uri="{BB962C8B-B14F-4D97-AF65-F5344CB8AC3E}">
        <p14:creationId xmlns:p14="http://schemas.microsoft.com/office/powerpoint/2010/main" val="1852000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CALL/TEXT HEADQUARTERS (</a:t>
            </a:r>
            <a:r>
              <a:rPr lang="en-US" dirty="0">
                <a:solidFill>
                  <a:srgbClr val="FF0000"/>
                </a:solidFill>
              </a:rPr>
              <a:t>NAME - NUMBER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When arrive in cluster</a:t>
            </a:r>
          </a:p>
          <a:p>
            <a:pPr lvl="1"/>
            <a:r>
              <a:rPr lang="en-US" dirty="0"/>
              <a:t>After your second interview</a:t>
            </a:r>
          </a:p>
          <a:p>
            <a:pPr lvl="1"/>
            <a:r>
              <a:rPr lang="en-US" dirty="0"/>
              <a:t>If you have ANY questions</a:t>
            </a:r>
          </a:p>
          <a:p>
            <a:pPr lvl="1"/>
            <a:r>
              <a:rPr lang="en-US" dirty="0"/>
              <a:t>If you have any media encounters (please do not talk to the media)</a:t>
            </a:r>
            <a:endParaRPr lang="en-US" sz="700" dirty="0"/>
          </a:p>
          <a:p>
            <a:r>
              <a:rPr lang="en-US" dirty="0"/>
              <a:t>Please leave your cluster at sundown (</a:t>
            </a:r>
            <a:r>
              <a:rPr lang="en-US" dirty="0">
                <a:solidFill>
                  <a:srgbClr val="FF0000"/>
                </a:solidFill>
              </a:rPr>
              <a:t>TIME </a:t>
            </a:r>
            <a:r>
              <a:rPr lang="en-US" dirty="0"/>
              <a:t>pm)</a:t>
            </a:r>
            <a:endParaRPr lang="en-US" sz="700" dirty="0"/>
          </a:p>
          <a:p>
            <a:r>
              <a:rPr lang="en-US" dirty="0"/>
              <a:t>We will meet tomorrow at headquarters at </a:t>
            </a:r>
            <a:r>
              <a:rPr lang="en-US" dirty="0">
                <a:solidFill>
                  <a:srgbClr val="FF0000"/>
                </a:solidFill>
              </a:rPr>
              <a:t>TIME </a:t>
            </a:r>
            <a:r>
              <a:rPr lang="en-US" dirty="0"/>
              <a:t>pm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CD969-5ADE-40B3-A8A0-F5037B112EB8}"/>
              </a:ext>
            </a:extLst>
          </p:cNvPr>
          <p:cNvSpPr/>
          <p:nvPr/>
        </p:nvSpPr>
        <p:spPr>
          <a:xfrm>
            <a:off x="0" y="336884"/>
            <a:ext cx="12192000" cy="733927"/>
          </a:xfrm>
          <a:prstGeom prst="rect">
            <a:avLst/>
          </a:prstGeom>
          <a:solidFill>
            <a:srgbClr val="008365"/>
          </a:solidFill>
          <a:ln>
            <a:solidFill>
              <a:srgbClr val="0083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21E449-89A2-4A11-BE09-353D70C9385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05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1116584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FEA8F5-2EE8-433D-93D5-60285DF5251A}"/>
              </a:ext>
            </a:extLst>
          </p:cNvPr>
          <p:cNvSpPr txBox="1">
            <a:spLocks/>
          </p:cNvSpPr>
          <p:nvPr/>
        </p:nvSpPr>
        <p:spPr>
          <a:xfrm>
            <a:off x="4384039" y="365125"/>
            <a:ext cx="71644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ea typeface="+mj-ea"/>
                <a:cs typeface="+mj-cs"/>
              </a:rPr>
              <a:t>Contact Numbers</a:t>
            </a:r>
          </a:p>
        </p:txBody>
      </p:sp>
      <p:pic>
        <p:nvPicPr>
          <p:cNvPr id="9" name="Graphic 8" descr="Receiver">
            <a:extLst>
              <a:ext uri="{FF2B5EF4-FFF2-40B4-BE49-F238E27FC236}">
                <a16:creationId xmlns:a16="http://schemas.microsoft.com/office/drawing/2014/main" id="{A8CF5D4D-EF19-4949-86D4-7A75A223C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/>
                </a:solidFill>
              </a:rPr>
              <a:t>NAME  Number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chemeClr val="tx1"/>
                </a:solidFill>
              </a:rPr>
              <a:t>NAME  Number </a:t>
            </a:r>
          </a:p>
        </p:txBody>
      </p:sp>
    </p:spTree>
    <p:extLst>
      <p:ext uri="{BB962C8B-B14F-4D97-AF65-F5344CB8AC3E}">
        <p14:creationId xmlns:p14="http://schemas.microsoft.com/office/powerpoint/2010/main" val="3255468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 descr="\\cdc.gov\private\L314\RHN9\My Pictures\Tornadoes\IMG00033-20110510-1700.JPG">
            <a:extLst>
              <a:ext uri="{FF2B5EF4-FFF2-40B4-BE49-F238E27FC236}">
                <a16:creationId xmlns:a16="http://schemas.microsoft.com/office/drawing/2014/main" id="{EA9E9C4D-D614-A44F-B287-B2EE61CDB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0" r="-3" b="20807"/>
          <a:stretch/>
        </p:blipFill>
        <p:spPr bwMode="auto">
          <a:xfrm>
            <a:off x="7381876" y="1"/>
            <a:ext cx="4810125" cy="250183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71DFC-2F27-E044-829A-BD2F7BEAB2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33" r="28463" b="-1"/>
          <a:stretch/>
        </p:blipFill>
        <p:spPr>
          <a:xfrm>
            <a:off x="5374639" y="2663706"/>
            <a:ext cx="4626927" cy="4197911"/>
          </a:xfrm>
          <a:custGeom>
            <a:avLst/>
            <a:gdLst>
              <a:gd name="connsiteX0" fmla="*/ 1945141 w 4626927"/>
              <a:gd name="connsiteY0" fmla="*/ 0 h 4197911"/>
              <a:gd name="connsiteX1" fmla="*/ 1951364 w 4626927"/>
              <a:gd name="connsiteY1" fmla="*/ 0 h 4197911"/>
              <a:gd name="connsiteX2" fmla="*/ 3141155 w 4626927"/>
              <a:gd name="connsiteY2" fmla="*/ 0 h 4197911"/>
              <a:gd name="connsiteX3" fmla="*/ 4626927 w 4626927"/>
              <a:gd name="connsiteY3" fmla="*/ 0 h 4197911"/>
              <a:gd name="connsiteX4" fmla="*/ 2681786 w 4626927"/>
              <a:gd name="connsiteY4" fmla="*/ 4197911 h 4197911"/>
              <a:gd name="connsiteX5" fmla="*/ 0 w 4626927"/>
              <a:gd name="connsiteY5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6927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626927" y="0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8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23122-D9AD-F64D-BEF2-6E6D35DB2C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2388" y="3951027"/>
            <a:ext cx="4746863" cy="2130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chemeClr val="tx1"/>
                </a:solidFill>
              </a:rPr>
              <a:t>A serious disruption of the functioning of society, causing widespread human, material or environmental losses, that </a:t>
            </a:r>
            <a:r>
              <a:rPr lang="en-US" sz="2100" i="1" u="sng" dirty="0">
                <a:solidFill>
                  <a:schemeClr val="tx1"/>
                </a:solidFill>
              </a:rPr>
              <a:t>exceeds the local capacity to respond </a:t>
            </a:r>
            <a:r>
              <a:rPr lang="en-US" sz="2000" i="1" dirty="0">
                <a:solidFill>
                  <a:schemeClr val="tx1"/>
                </a:solidFill>
              </a:rPr>
              <a:t>and </a:t>
            </a:r>
            <a:r>
              <a:rPr lang="en-US" sz="2100" i="1" u="sng" dirty="0">
                <a:solidFill>
                  <a:schemeClr val="tx1"/>
                </a:solidFill>
              </a:rPr>
              <a:t>calls for external assistance</a:t>
            </a:r>
            <a:r>
              <a:rPr lang="en-US" sz="2000" i="1" baseline="30000" dirty="0">
                <a:solidFill>
                  <a:schemeClr val="tx1"/>
                </a:solidFill>
              </a:rPr>
              <a:t>*</a:t>
            </a:r>
            <a:endParaRPr lang="en-US" sz="2000" i="1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25BB9-A691-2C44-A72E-468C8B2E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Disasters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699170-6B81-B448-8509-EDD48971AD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5" r="-5" b="-5"/>
          <a:stretch/>
        </p:blipFill>
        <p:spPr>
          <a:xfrm>
            <a:off x="4675537" y="-1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763CFF-2801-1C4F-B1C9-EED1C9FDDC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66" b="3"/>
          <a:stretch/>
        </p:blipFill>
        <p:spPr>
          <a:xfrm>
            <a:off x="2280734" y="2"/>
            <a:ext cx="3393943" cy="250284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906FB-1676-1048-A076-EF24F42640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 r="6149" b="-3"/>
          <a:stretch/>
        </p:blipFill>
        <p:spPr>
          <a:xfrm>
            <a:off x="3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3E588-8B70-3244-84FB-3143D9D28C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r="9777"/>
          <a:stretch/>
        </p:blipFill>
        <p:spPr>
          <a:xfrm>
            <a:off x="8264962" y="2660089"/>
            <a:ext cx="3927039" cy="4197911"/>
          </a:xfrm>
          <a:custGeom>
            <a:avLst/>
            <a:gdLst>
              <a:gd name="connsiteX0" fmla="*/ 1945141 w 3927039"/>
              <a:gd name="connsiteY0" fmla="*/ 0 h 4197911"/>
              <a:gd name="connsiteX1" fmla="*/ 1951364 w 3927039"/>
              <a:gd name="connsiteY1" fmla="*/ 0 h 4197911"/>
              <a:gd name="connsiteX2" fmla="*/ 3141155 w 3927039"/>
              <a:gd name="connsiteY2" fmla="*/ 0 h 4197911"/>
              <a:gd name="connsiteX3" fmla="*/ 3927039 w 3927039"/>
              <a:gd name="connsiteY3" fmla="*/ 0 h 4197911"/>
              <a:gd name="connsiteX4" fmla="*/ 3927039 w 3927039"/>
              <a:gd name="connsiteY4" fmla="*/ 4194293 h 4197911"/>
              <a:gd name="connsiteX5" fmla="*/ 2683462 w 3927039"/>
              <a:gd name="connsiteY5" fmla="*/ 4194293 h 4197911"/>
              <a:gd name="connsiteX6" fmla="*/ 2681786 w 3927039"/>
              <a:gd name="connsiteY6" fmla="*/ 4197911 h 4197911"/>
              <a:gd name="connsiteX7" fmla="*/ 0 w 3927039"/>
              <a:gd name="connsiteY7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7039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3927039" y="0"/>
                </a:lnTo>
                <a:lnTo>
                  <a:pt x="3927039" y="4194293"/>
                </a:lnTo>
                <a:lnTo>
                  <a:pt x="2683462" y="4194293"/>
                </a:lnTo>
                <a:lnTo>
                  <a:pt x="268178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17BF94-6237-2E4D-AC26-E40627BAC5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-2" y="6695251"/>
            <a:ext cx="12192000" cy="1699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92EDB4-82DA-B048-B369-EC7EA935F435}"/>
              </a:ext>
            </a:extLst>
          </p:cNvPr>
          <p:cNvSpPr txBox="1"/>
          <p:nvPr/>
        </p:nvSpPr>
        <p:spPr>
          <a:xfrm>
            <a:off x="4066252" y="638262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*CDC/WHO</a:t>
            </a:r>
          </a:p>
        </p:txBody>
      </p:sp>
    </p:spTree>
    <p:extLst>
      <p:ext uri="{BB962C8B-B14F-4D97-AF65-F5344CB8AC3E}">
        <p14:creationId xmlns:p14="http://schemas.microsoft.com/office/powerpoint/2010/main" val="4176659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9411"/>
            <a:ext cx="10515600" cy="48775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A4B0B4-44F7-425D-9936-B7116ABD93E0}"/>
              </a:ext>
            </a:extLst>
          </p:cNvPr>
          <p:cNvSpPr/>
          <p:nvPr/>
        </p:nvSpPr>
        <p:spPr>
          <a:xfrm>
            <a:off x="0" y="336884"/>
            <a:ext cx="12192000" cy="733927"/>
          </a:xfrm>
          <a:prstGeom prst="rect">
            <a:avLst/>
          </a:prstGeom>
          <a:solidFill>
            <a:srgbClr val="0083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568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Disaster/Event Background</a:t>
            </a:r>
          </a:p>
        </p:txBody>
      </p:sp>
    </p:spTree>
    <p:extLst>
      <p:ext uri="{BB962C8B-B14F-4D97-AF65-F5344CB8AC3E}">
        <p14:creationId xmlns:p14="http://schemas.microsoft.com/office/powerpoint/2010/main" val="483664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5593" y="5503618"/>
            <a:ext cx="9552213" cy="1096331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cs typeface="Calibri" panose="020F0502020204030204" pitchFamily="34" charset="0"/>
              </a:rPr>
              <a:t>Community Assessment for Public Health Emergency Response (CASPER)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" name="Text Placeholder 2">
            <a:extLst>
              <a:ext uri="{FF2B5EF4-FFF2-40B4-BE49-F238E27FC236}">
                <a16:creationId xmlns:a16="http://schemas.microsoft.com/office/drawing/2014/main" id="{BD3C373D-7828-452F-93A0-9C1845F2B9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150467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0F91487-49C4-6D44-97EC-E659DCF991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34"/>
          <a:stretch/>
        </p:blipFill>
        <p:spPr>
          <a:xfrm>
            <a:off x="-2" y="6695251"/>
            <a:ext cx="12192000" cy="16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5448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rgbClr val="008365"/>
                </a:solidFill>
                <a:ea typeface="+mj-ea"/>
                <a:cs typeface="+mj-cs"/>
              </a:rPr>
              <a:t>Goals of CASPER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16CB95-21F0-4DA5-8523-0F414614C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6336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114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983" y="498143"/>
            <a:ext cx="10269613" cy="12789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ea typeface="+mj-ea"/>
                <a:cs typeface="+mj-cs"/>
              </a:rPr>
              <a:t>What CASPER is NOT</a:t>
            </a: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AA268EBE-4145-4700-89A0-3A2844CC0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2463" y="2989536"/>
            <a:ext cx="2603386" cy="2603386"/>
          </a:xfrm>
          <a:prstGeom prst="rect">
            <a:avLst/>
          </a:prstGeom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062" y="2944460"/>
            <a:ext cx="6841534" cy="286631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NOT intended to deliver food, medicine, medical services, or other resources to the affected area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NOT intended to provide direct services to residents such as cleanup or home repair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NOT able to determine why people are not returning to the community, nor to establish current population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2742440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kern="1200" dirty="0">
                <a:solidFill>
                  <a:srgbClr val="008365"/>
                </a:solidFill>
                <a:latin typeface="+mn-lt"/>
                <a:ea typeface="+mj-ea"/>
                <a:cs typeface="+mj-cs"/>
              </a:rPr>
              <a:t>CASPER Phases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105606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246115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CEH">
  <a:themeElements>
    <a:clrScheme name="CDC OD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EH" id="{FB2C6D6E-F731-4B8C-9DFB-D9A518867D07}" vid="{C76C67F4-FBE1-4E1B-97AA-C879E67942A6}"/>
    </a:ext>
  </a:extLst>
</a:theme>
</file>

<file path=ppt/theme/theme2.xml><?xml version="1.0" encoding="utf-8"?>
<a:theme xmlns:a="http://schemas.openxmlformats.org/drawingml/2006/main" name="1_NCEH">
  <a:themeElements>
    <a:clrScheme name="CDC OD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CEH" id="{FB2C6D6E-F731-4B8C-9DFB-D9A518867D07}" vid="{C76C67F4-FBE1-4E1B-97AA-C879E67942A6}"/>
    </a:ext>
  </a:extLst>
</a:theme>
</file>

<file path=ppt/theme/theme3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NCEH">
      <a:dk1>
        <a:sysClr val="windowText" lastClr="000000"/>
      </a:dk1>
      <a:lt1>
        <a:sysClr val="window" lastClr="FFFFFF"/>
      </a:lt1>
      <a:dk2>
        <a:srgbClr val="008265"/>
      </a:dk2>
      <a:lt2>
        <a:srgbClr val="E7E6E6"/>
      </a:lt2>
      <a:accent1>
        <a:srgbClr val="005984"/>
      </a:accent1>
      <a:accent2>
        <a:srgbClr val="008265"/>
      </a:accent2>
      <a:accent3>
        <a:srgbClr val="541900"/>
      </a:accent3>
      <a:accent4>
        <a:srgbClr val="7F7F7F"/>
      </a:accent4>
      <a:accent5>
        <a:srgbClr val="EEB107"/>
      </a:accent5>
      <a:accent6>
        <a:srgbClr val="7030A0"/>
      </a:accent6>
      <a:hlink>
        <a:srgbClr val="005984"/>
      </a:hlink>
      <a:folHlink>
        <a:srgbClr val="008265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NCEH">
      <a:dk1>
        <a:sysClr val="windowText" lastClr="000000"/>
      </a:dk1>
      <a:lt1>
        <a:sysClr val="window" lastClr="FFFFFF"/>
      </a:lt1>
      <a:dk2>
        <a:srgbClr val="008265"/>
      </a:dk2>
      <a:lt2>
        <a:srgbClr val="E7E6E6"/>
      </a:lt2>
      <a:accent1>
        <a:srgbClr val="005984"/>
      </a:accent1>
      <a:accent2>
        <a:srgbClr val="008265"/>
      </a:accent2>
      <a:accent3>
        <a:srgbClr val="541900"/>
      </a:accent3>
      <a:accent4>
        <a:srgbClr val="7F7F7F"/>
      </a:accent4>
      <a:accent5>
        <a:srgbClr val="EEB107"/>
      </a:accent5>
      <a:accent6>
        <a:srgbClr val="7030A0"/>
      </a:accent6>
      <a:hlink>
        <a:srgbClr val="005984"/>
      </a:hlink>
      <a:folHlink>
        <a:srgbClr val="008265"/>
      </a:folHlink>
    </a:clrScheme>
    <a:fontScheme name="CUSTO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NCEH">
      <a:dk1>
        <a:sysClr val="windowText" lastClr="000000"/>
      </a:dk1>
      <a:lt1>
        <a:sysClr val="window" lastClr="FFFFFF"/>
      </a:lt1>
      <a:dk2>
        <a:srgbClr val="008265"/>
      </a:dk2>
      <a:lt2>
        <a:srgbClr val="E7E6E6"/>
      </a:lt2>
      <a:accent1>
        <a:srgbClr val="005984"/>
      </a:accent1>
      <a:accent2>
        <a:srgbClr val="008265"/>
      </a:accent2>
      <a:accent3>
        <a:srgbClr val="541900"/>
      </a:accent3>
      <a:accent4>
        <a:srgbClr val="7F7F7F"/>
      </a:accent4>
      <a:accent5>
        <a:srgbClr val="EEB107"/>
      </a:accent5>
      <a:accent6>
        <a:srgbClr val="7030A0"/>
      </a:accent6>
      <a:hlink>
        <a:srgbClr val="005984"/>
      </a:hlink>
      <a:folHlink>
        <a:srgbClr val="0082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NCEH">
      <a:dk1>
        <a:srgbClr val="008265"/>
      </a:dk1>
      <a:lt1>
        <a:srgbClr val="FFFFFF"/>
      </a:lt1>
      <a:dk2>
        <a:srgbClr val="005984"/>
      </a:dk2>
      <a:lt2>
        <a:srgbClr val="E7E6E6"/>
      </a:lt2>
      <a:accent1>
        <a:srgbClr val="005984"/>
      </a:accent1>
      <a:accent2>
        <a:srgbClr val="008265"/>
      </a:accent2>
      <a:accent3>
        <a:srgbClr val="541900"/>
      </a:accent3>
      <a:accent4>
        <a:srgbClr val="7F7F7F"/>
      </a:accent4>
      <a:accent5>
        <a:srgbClr val="EEB107"/>
      </a:accent5>
      <a:accent6>
        <a:srgbClr val="7030A0"/>
      </a:accent6>
      <a:hlink>
        <a:srgbClr val="005984"/>
      </a:hlink>
      <a:folHlink>
        <a:srgbClr val="008265"/>
      </a:folHlink>
    </a:clrScheme>
    <a:fontScheme name="CUSTO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1646</Words>
  <Application>Microsoft Office PowerPoint</Application>
  <PresentationFormat>Widescreen</PresentationFormat>
  <Paragraphs>353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</vt:lpstr>
      <vt:lpstr>Calibri</vt:lpstr>
      <vt:lpstr>Calibri Light</vt:lpstr>
      <vt:lpstr>Courier New</vt:lpstr>
      <vt:lpstr>Freestyle Script</vt:lpstr>
      <vt:lpstr>Lucida Handwriting</vt:lpstr>
      <vt:lpstr>Myriad Web Pro</vt:lpstr>
      <vt:lpstr>Wingdings</vt:lpstr>
      <vt:lpstr>Wingdings 2</vt:lpstr>
      <vt:lpstr>NCEH</vt:lpstr>
      <vt:lpstr>1_NCEH</vt:lpstr>
      <vt:lpstr>HDOfficeLightV0</vt:lpstr>
      <vt:lpstr>Office Theme</vt:lpstr>
      <vt:lpstr>1_Office Theme</vt:lpstr>
      <vt:lpstr>2_Office Theme</vt:lpstr>
      <vt:lpstr>3_Office Theme</vt:lpstr>
      <vt:lpstr>Community Assessment for Public Health Emergency Response (CASPER)</vt:lpstr>
      <vt:lpstr>Today’s Agenda</vt:lpstr>
      <vt:lpstr>Introductions</vt:lpstr>
      <vt:lpstr>Disasters </vt:lpstr>
      <vt:lpstr>Disaster/Event Background</vt:lpstr>
      <vt:lpstr>Community Assessment for Public Health Emergency Response (CASPER)</vt:lpstr>
      <vt:lpstr>Goals of CASPER</vt:lpstr>
      <vt:lpstr>What CASPER is NOT</vt:lpstr>
      <vt:lpstr>CASPER Phases</vt:lpstr>
      <vt:lpstr>PowerPoint Presentation</vt:lpstr>
      <vt:lpstr>CASPER Methodology Overview</vt:lpstr>
      <vt:lpstr>CASPER Team Composition</vt:lpstr>
      <vt:lpstr>Introduction to CASPER Packet</vt:lpstr>
      <vt:lpstr>PowerPoint Presentation</vt:lpstr>
      <vt:lpstr>PowerPoint Presentation</vt:lpstr>
      <vt:lpstr>PowerPoint Presentation</vt:lpstr>
      <vt:lpstr>PowerPoint Presentation</vt:lpstr>
      <vt:lpstr>Tips: Selecting Households to Interview</vt:lpstr>
      <vt:lpstr>Tips: Replacing Households</vt:lpstr>
      <vt:lpstr>Things to Avoid</vt:lpstr>
      <vt:lpstr>Tracking Form</vt:lpstr>
      <vt:lpstr>Tracking Form</vt:lpstr>
      <vt:lpstr>Tracking Form</vt:lpstr>
      <vt:lpstr>Consent Script</vt:lpstr>
      <vt:lpstr>Confidential Referral Form</vt:lpstr>
      <vt:lpstr>PowerPoint Presentation</vt:lpstr>
      <vt:lpstr>Questionnaire</vt:lpstr>
      <vt:lpstr>Standardization</vt:lpstr>
      <vt:lpstr>Standardization Procedures</vt:lpstr>
      <vt:lpstr>Ending the CASPER Interview</vt:lpstr>
      <vt:lpstr>Safety First!</vt:lpstr>
      <vt:lpstr>When You Return</vt:lpstr>
      <vt:lpstr>Team Member Responsibilities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Assessment for Public Health Emergency Response (CASPER)</dc:title>
  <dc:creator>Schnall, Amy (CDC/ONDIEH/NCEH)</dc:creator>
  <cp:lastModifiedBy>Schnall, Amy (CDC/DDNID/NCEH/DEHSP)</cp:lastModifiedBy>
  <cp:revision>2</cp:revision>
  <dcterms:created xsi:type="dcterms:W3CDTF">2019-10-08T16:05:49Z</dcterms:created>
  <dcterms:modified xsi:type="dcterms:W3CDTF">2020-01-23T13:13:46Z</dcterms:modified>
</cp:coreProperties>
</file>