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923" r:id="rId2"/>
    <p:sldMasterId id="2147484012" r:id="rId3"/>
  </p:sldMasterIdLst>
  <p:notesMasterIdLst>
    <p:notesMasterId r:id="rId32"/>
  </p:notesMasterIdLst>
  <p:handoutMasterIdLst>
    <p:handoutMasterId r:id="rId33"/>
  </p:handoutMasterIdLst>
  <p:sldIdLst>
    <p:sldId id="411" r:id="rId4"/>
    <p:sldId id="451" r:id="rId5"/>
    <p:sldId id="476" r:id="rId6"/>
    <p:sldId id="477" r:id="rId7"/>
    <p:sldId id="478" r:id="rId8"/>
    <p:sldId id="480" r:id="rId9"/>
    <p:sldId id="452" r:id="rId10"/>
    <p:sldId id="453" r:id="rId11"/>
    <p:sldId id="454" r:id="rId12"/>
    <p:sldId id="455" r:id="rId13"/>
    <p:sldId id="484" r:id="rId14"/>
    <p:sldId id="481" r:id="rId15"/>
    <p:sldId id="458" r:id="rId16"/>
    <p:sldId id="459" r:id="rId17"/>
    <p:sldId id="461" r:id="rId18"/>
    <p:sldId id="460" r:id="rId19"/>
    <p:sldId id="462" r:id="rId20"/>
    <p:sldId id="463" r:id="rId21"/>
    <p:sldId id="464" r:id="rId22"/>
    <p:sldId id="465" r:id="rId23"/>
    <p:sldId id="485" r:id="rId24"/>
    <p:sldId id="483" r:id="rId25"/>
    <p:sldId id="467" r:id="rId26"/>
    <p:sldId id="468" r:id="rId27"/>
    <p:sldId id="469" r:id="rId28"/>
    <p:sldId id="471" r:id="rId29"/>
    <p:sldId id="486" r:id="rId30"/>
    <p:sldId id="473" r:id="rId31"/>
  </p:sldIdLst>
  <p:sldSz cx="9144000" cy="6858000" type="screen4x3"/>
  <p:notesSz cx="7023100" cy="9309100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CC6600"/>
    <a:srgbClr val="996633"/>
    <a:srgbClr val="993300"/>
    <a:srgbClr val="FFCC99"/>
    <a:srgbClr val="CC9900"/>
    <a:srgbClr val="FFCC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4" autoAdjust="0"/>
    <p:restoredTop sz="86471" autoAdjust="0"/>
  </p:normalViewPr>
  <p:slideViewPr>
    <p:cSldViewPr>
      <p:cViewPr>
        <p:scale>
          <a:sx n="122" d="100"/>
          <a:sy n="122" d="100"/>
        </p:scale>
        <p:origin x="-131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71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e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876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3" tIns="45992" rIns="91983" bIns="45992" numCol="1" anchor="t" anchorCtr="0" compatLnSpc="1">
            <a:prstTxWarp prst="textNoShape">
              <a:avLst/>
            </a:prstTxWarp>
          </a:bodyPr>
          <a:lstStyle>
            <a:lvl1pPr defTabSz="921154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629" y="0"/>
            <a:ext cx="3043876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3" tIns="45992" rIns="91983" bIns="45992" numCol="1" anchor="t" anchorCtr="0" compatLnSpc="1">
            <a:prstTxWarp prst="textNoShape">
              <a:avLst/>
            </a:prstTxWarp>
          </a:bodyPr>
          <a:lstStyle>
            <a:lvl1pPr algn="r" defTabSz="921154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691"/>
            <a:ext cx="3043876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3" tIns="45992" rIns="91983" bIns="45992" numCol="1" anchor="b" anchorCtr="0" compatLnSpc="1">
            <a:prstTxWarp prst="textNoShape">
              <a:avLst/>
            </a:prstTxWarp>
          </a:bodyPr>
          <a:lstStyle>
            <a:lvl1pPr defTabSz="921154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629" y="8842691"/>
            <a:ext cx="3043876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3" tIns="45992" rIns="91983" bIns="45992" numCol="1" anchor="b" anchorCtr="0" compatLnSpc="1">
            <a:prstTxWarp prst="textNoShape">
              <a:avLst/>
            </a:prstTxWarp>
          </a:bodyPr>
          <a:lstStyle>
            <a:lvl1pPr algn="r" defTabSz="921154">
              <a:defRPr kumimoji="1" sz="1200">
                <a:latin typeface="Arial" charset="0"/>
              </a:defRPr>
            </a:lvl1pPr>
          </a:lstStyle>
          <a:p>
            <a:pPr>
              <a:defRPr/>
            </a:pPr>
            <a:fld id="{E93C1EA2-FBE6-4B3D-B795-A14DF7D4B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00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876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9" tIns="46645" rIns="93289" bIns="46645" numCol="1" anchor="t" anchorCtr="0" compatLnSpc="1">
            <a:prstTxWarp prst="textNoShape">
              <a:avLst/>
            </a:prstTxWarp>
          </a:bodyPr>
          <a:lstStyle>
            <a:lvl1pPr defTabSz="93231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947" y="4422142"/>
            <a:ext cx="5149209" cy="418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9" tIns="46645" rIns="93289" bIns="46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225" y="0"/>
            <a:ext cx="304387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9" tIns="46645" rIns="93289" bIns="46645" numCol="1" anchor="t" anchorCtr="0" compatLnSpc="1">
            <a:prstTxWarp prst="textNoShape">
              <a:avLst/>
            </a:prstTxWarp>
          </a:bodyPr>
          <a:lstStyle>
            <a:lvl1pPr algn="r" defTabSz="93231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4282"/>
            <a:ext cx="3043876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9" tIns="46645" rIns="93289" bIns="46645" numCol="1" anchor="b" anchorCtr="0" compatLnSpc="1">
            <a:prstTxWarp prst="textNoShape">
              <a:avLst/>
            </a:prstTxWarp>
          </a:bodyPr>
          <a:lstStyle>
            <a:lvl1pPr defTabSz="93231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225" y="8844282"/>
            <a:ext cx="3043875" cy="46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89" tIns="46645" rIns="93289" bIns="46645" numCol="1" anchor="b" anchorCtr="0" compatLnSpc="1">
            <a:prstTxWarp prst="textNoShape">
              <a:avLst/>
            </a:prstTxWarp>
          </a:bodyPr>
          <a:lstStyle>
            <a:lvl1pPr algn="r" defTabSz="93231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CD7C100-75DB-4698-9795-C9101CA8C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01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2EC54B-03A7-4E58-AEC8-7E65D72BB48C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1D7184-959F-46DB-A5AA-16D2075A6F3B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5BB50B-18B4-4D98-A2BB-517BD1919F71}" type="slidenum">
              <a:rPr lang="en-US">
                <a:solidFill>
                  <a:prstClr val="black"/>
                </a:solidFill>
              </a:rPr>
              <a:pPr eaLnBrk="1" hangingPunct="1"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D7C100-75DB-4698-9795-C9101CA8C3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29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NZ" smtClean="0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FF214C-3E21-429C-84FD-5F8B21A6042C}" type="slidenum">
              <a:rPr lang="en-NZ">
                <a:solidFill>
                  <a:prstClr val="black"/>
                </a:solidFill>
              </a:rPr>
              <a:pPr eaLnBrk="1" hangingPunct="1"/>
              <a:t>26</a:t>
            </a:fld>
            <a:endParaRPr lang="en-N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8255" indent="-2916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6546" indent="-23330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3164" indent="-23330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9782" indent="-23330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6401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33019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9637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6256" indent="-23330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975F19-3A3F-45BD-A310-3052502D1037}" type="slidenum">
              <a:rPr lang="en-US">
                <a:solidFill>
                  <a:prstClr val="black"/>
                </a:solidFill>
              </a:rPr>
              <a:pPr eaLnBrk="1" hangingPunct="1"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7312B-8F4C-40C9-9FFE-15E1ABAA69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9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62EE4-4CFD-48B7-A7DC-358FEC45D7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6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D91B0-666B-4177-BB33-2653A033FD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23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F21AE-FAB8-498B-A1FC-D3FF77F75C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BCC89-6623-4AC2-A59A-BFB4575DE1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29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50715-7953-4AA7-A197-4A73EFEE38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11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A441B-EE53-4100-ABCC-315AB87C88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24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45D42-31F0-4149-A4FC-A85AF0493F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6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6B22-B363-4575-9CCB-9F0DB0859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497-B56F-4CD2-8A76-4F0296893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24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6B22-B363-4575-9CCB-9F0DB0859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497-B56F-4CD2-8A76-4F0296893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21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6B22-B363-4575-9CCB-9F0DB0859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497-B56F-4CD2-8A76-4F0296893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54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10B62-A496-48D4-9396-8AD7B2132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497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6B22-B363-4575-9CCB-9F0DB0859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497-B56F-4CD2-8A76-4F0296893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05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6B22-B363-4575-9CCB-9F0DB0859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497-B56F-4CD2-8A76-4F0296893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04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6B22-B363-4575-9CCB-9F0DB0859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497-B56F-4CD2-8A76-4F0296893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28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6B22-B363-4575-9CCB-9F0DB0859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497-B56F-4CD2-8A76-4F0296893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1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6B22-B363-4575-9CCB-9F0DB0859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497-B56F-4CD2-8A76-4F0296893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347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6B22-B363-4575-9CCB-9F0DB0859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497-B56F-4CD2-8A76-4F0296893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14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6B22-B363-4575-9CCB-9F0DB0859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497-B56F-4CD2-8A76-4F0296893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7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6B22-B363-4575-9CCB-9F0DB08597E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2D497-B56F-4CD2-8A76-4F0296893B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03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70F9A-1C07-4AE6-9685-B2D4F0D9C0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355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05880-455E-40E9-B17E-84B6AA3031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6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34C62-D125-4C3F-932E-72FECA425D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54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691CB-A8D6-4464-B202-A356D31972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41F29-7757-476F-82B2-4CAD970B1F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6946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B6CBC-0F33-4479-B468-A6E6AFBA60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38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56CF1-AAB2-4DE0-9B02-DC53CFE370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25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7BB69-86AE-44D3-88E9-7AFFA1AC63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57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6E191-B721-4513-81F4-F156EA3A8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8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E0308-358E-4485-85AE-F5F1322BAB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932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F1E86-8E54-4003-9A82-8A2058EB5E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432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7179E-AC97-47A5-A51D-E8077F7E8F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382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198CB-465B-4F81-9723-078EB4511F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0B3CF-2881-4093-9048-BB09B53B41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451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E0BE5-7972-428A-B369-2ECBE4DFC5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41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E169B-0D03-4E5B-8893-63920C9877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126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67BAB-9608-4D3A-A7C0-73EDBB6F80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89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722EC-5C4D-47EC-A4EC-0DA04E6E70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310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B328B-CFA0-45C8-952D-36B7B55949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2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95BDF-22C4-4B1D-A817-8D5C9C7F75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6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9C0EA-D478-4832-B7DA-E357C5BBB2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01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FB5C-9E7C-42F7-B4EA-B3CDBF8D93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62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5D935-C096-4EE1-AE19-C7C6E0DDC6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9B3D4-4A23-4304-8AE6-5C04B4253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2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eaLnBrk="1" hangingPunct="1">
              <a:defRPr/>
            </a:pPr>
            <a:fld id="{3353971F-6D8C-4E1F-BC00-E68D201B255B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85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18D76B22-B363-4575-9CCB-9F0DB08597E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9/2/2014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002D497-B56F-4CD2-8A76-4F0296893B7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784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 eaLnBrk="1" hangingPunct="1">
              <a:defRPr/>
            </a:pPr>
            <a:fld id="{809483D8-3132-4967-8084-A7C4B46F933A}" type="slidenum">
              <a:rPr lang="en-US">
                <a:solidFill>
                  <a:srgbClr val="000000"/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2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  <p:sldLayoutId id="2147484026" r:id="rId14"/>
    <p:sldLayoutId id="2147484027" r:id="rId15"/>
    <p:sldLayoutId id="2147484028" r:id="rId16"/>
    <p:sldLayoutId id="2147484029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1.wmf"/><Relationship Id="rId10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8.wmf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34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23" Type="http://schemas.openxmlformats.org/officeDocument/2006/relationships/image" Target="../media/image19.w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7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e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ntdatalink.org.au/" TargetMode="External"/><Relationship Id="rId2" Type="http://schemas.openxmlformats.org/officeDocument/2006/relationships/hyperlink" Target="http://www.datalinkage-wa.org.au/" TargetMode="Externa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143000"/>
            <a:ext cx="8382000" cy="2079625"/>
          </a:xfrm>
        </p:spPr>
        <p:txBody>
          <a:bodyPr/>
          <a:lstStyle/>
          <a:p>
            <a:pPr eaLnBrk="1" hangingPunct="1"/>
            <a:r>
              <a:rPr lang="en-US" sz="2400" dirty="0"/>
              <a:t/>
            </a:r>
            <a:br>
              <a:rPr lang="en-US" sz="2400" dirty="0"/>
            </a:br>
            <a:r>
              <a:rPr lang="en-US" sz="3600" dirty="0"/>
              <a:t>Data linkage methodologies to study alcohol-related mortality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ICE </a:t>
            </a:r>
            <a:r>
              <a:rPr lang="en-US" sz="2400" dirty="0" smtClean="0"/>
              <a:t>on Injury Statistics September 29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. 2012</a:t>
            </a:r>
            <a:endParaRPr lang="en-US" sz="4000" dirty="0" smtClean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7848600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Gordon Smith MB.ChB., M.P.H.</a:t>
            </a:r>
            <a:endParaRPr lang="en-US" sz="12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National Study Center for Trauma &amp; EMS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tx2"/>
                </a:solidFill>
              </a:rPr>
              <a:t>Shock Trauma Center</a:t>
            </a:r>
            <a:r>
              <a:rPr lang="en-US" sz="2400" dirty="0" smtClean="0"/>
              <a:t> and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Department of Epidemiology and Public Health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University of Maryland, Baltimore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</p:txBody>
      </p:sp>
      <p:graphicFrame>
        <p:nvGraphicFramePr>
          <p:cNvPr id="2052" name="Object 4" descr="plane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535652"/>
              </p:ext>
            </p:extLst>
          </p:nvPr>
        </p:nvGraphicFramePr>
        <p:xfrm>
          <a:off x="3124200" y="457200"/>
          <a:ext cx="1739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1" name="Clip" r:id="rId4" imgW="5005388" imgH="1684338" progId="MS_ClipArt_Gallery.2">
                  <p:embed/>
                </p:oleObj>
              </mc:Choice>
              <mc:Fallback>
                <p:oleObj name="Clip" r:id="rId4" imgW="5005388" imgH="1684338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57200"/>
                        <a:ext cx="1739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 descr="police car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55116"/>
              </p:ext>
            </p:extLst>
          </p:nvPr>
        </p:nvGraphicFramePr>
        <p:xfrm>
          <a:off x="1219200" y="457200"/>
          <a:ext cx="96202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Clip" r:id="rId6" imgW="5281613" imgH="2871788" progId="MS_ClipArt_Gallery.2">
                  <p:embed/>
                </p:oleObj>
              </mc:Choice>
              <mc:Fallback>
                <p:oleObj name="Clip" r:id="rId6" imgW="5281613" imgH="2871788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7200"/>
                        <a:ext cx="962025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 descr="log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292701"/>
              </p:ext>
            </p:extLst>
          </p:nvPr>
        </p:nvGraphicFramePr>
        <p:xfrm>
          <a:off x="7696200" y="381000"/>
          <a:ext cx="762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name="Clip" r:id="rId8" imgW="3521075" imgH="3405188" progId="MS_ClipArt_Gallery.2">
                  <p:embed/>
                </p:oleObj>
              </mc:Choice>
              <mc:Fallback>
                <p:oleObj name="Clip" r:id="rId8" imgW="3521075" imgH="340518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381000"/>
                        <a:ext cx="762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3399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7" descr="logons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5715000"/>
            <a:ext cx="26066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MCIN00377_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"/>
            <a:ext cx="17240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14" descr="coffee cup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5875"/>
            <a:ext cx="17621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652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Group 2"/>
          <p:cNvGrpSpPr>
            <a:grpSpLocks/>
          </p:cNvGrpSpPr>
          <p:nvPr/>
        </p:nvGrpSpPr>
        <p:grpSpPr bwMode="auto">
          <a:xfrm>
            <a:off x="0" y="685800"/>
            <a:ext cx="8991600" cy="6096000"/>
            <a:chOff x="0" y="144"/>
            <a:chExt cx="5664" cy="3840"/>
          </a:xfrm>
        </p:grpSpPr>
        <p:sp>
          <p:nvSpPr>
            <p:cNvPr id="2063" name="Rectangle 3"/>
            <p:cNvSpPr>
              <a:spLocks noChangeArrowheads="1"/>
            </p:cNvSpPr>
            <p:nvPr/>
          </p:nvSpPr>
          <p:spPr bwMode="auto">
            <a:xfrm>
              <a:off x="4682" y="2270"/>
              <a:ext cx="0" cy="30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3200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64" name="Group 4"/>
            <p:cNvGrpSpPr>
              <a:grpSpLocks/>
            </p:cNvGrpSpPr>
            <p:nvPr/>
          </p:nvGrpSpPr>
          <p:grpSpPr bwMode="auto">
            <a:xfrm>
              <a:off x="0" y="144"/>
              <a:ext cx="2768" cy="1488"/>
              <a:chOff x="256" y="1056"/>
              <a:chExt cx="5220" cy="2939"/>
            </a:xfrm>
          </p:grpSpPr>
          <p:sp>
            <p:nvSpPr>
              <p:cNvPr id="2094" name="Freeform 5"/>
              <p:cNvSpPr>
                <a:spLocks/>
              </p:cNvSpPr>
              <p:nvPr/>
            </p:nvSpPr>
            <p:spPr bwMode="auto">
              <a:xfrm>
                <a:off x="289" y="1928"/>
                <a:ext cx="925" cy="1121"/>
              </a:xfrm>
              <a:custGeom>
                <a:avLst/>
                <a:gdLst>
                  <a:gd name="T0" fmla="*/ 315 w 2926"/>
                  <a:gd name="T1" fmla="*/ 800 h 3362"/>
                  <a:gd name="T2" fmla="*/ 340 w 2926"/>
                  <a:gd name="T3" fmla="*/ 844 h 3362"/>
                  <a:gd name="T4" fmla="*/ 374 w 2926"/>
                  <a:gd name="T5" fmla="*/ 892 h 3362"/>
                  <a:gd name="T6" fmla="*/ 430 w 2926"/>
                  <a:gd name="T7" fmla="*/ 898 h 3362"/>
                  <a:gd name="T8" fmla="*/ 471 w 2926"/>
                  <a:gd name="T9" fmla="*/ 933 h 3362"/>
                  <a:gd name="T10" fmla="*/ 531 w 2926"/>
                  <a:gd name="T11" fmla="*/ 947 h 3362"/>
                  <a:gd name="T12" fmla="*/ 554 w 2926"/>
                  <a:gd name="T13" fmla="*/ 982 h 3362"/>
                  <a:gd name="T14" fmla="*/ 633 w 2926"/>
                  <a:gd name="T15" fmla="*/ 1044 h 3362"/>
                  <a:gd name="T16" fmla="*/ 654 w 2926"/>
                  <a:gd name="T17" fmla="*/ 1110 h 3362"/>
                  <a:gd name="T18" fmla="*/ 889 w 2926"/>
                  <a:gd name="T19" fmla="*/ 1095 h 3362"/>
                  <a:gd name="T20" fmla="*/ 881 w 2926"/>
                  <a:gd name="T21" fmla="*/ 1062 h 3362"/>
                  <a:gd name="T22" fmla="*/ 874 w 2926"/>
                  <a:gd name="T23" fmla="*/ 1021 h 3362"/>
                  <a:gd name="T24" fmla="*/ 892 w 2926"/>
                  <a:gd name="T25" fmla="*/ 952 h 3362"/>
                  <a:gd name="T26" fmla="*/ 915 w 2926"/>
                  <a:gd name="T27" fmla="*/ 927 h 3362"/>
                  <a:gd name="T28" fmla="*/ 904 w 2926"/>
                  <a:gd name="T29" fmla="*/ 895 h 3362"/>
                  <a:gd name="T30" fmla="*/ 880 w 2926"/>
                  <a:gd name="T31" fmla="*/ 829 h 3362"/>
                  <a:gd name="T32" fmla="*/ 517 w 2926"/>
                  <a:gd name="T33" fmla="*/ 474 h 3362"/>
                  <a:gd name="T34" fmla="*/ 396 w 2926"/>
                  <a:gd name="T35" fmla="*/ 1 h 3362"/>
                  <a:gd name="T36" fmla="*/ 16 w 2926"/>
                  <a:gd name="T37" fmla="*/ 15 h 3362"/>
                  <a:gd name="T38" fmla="*/ 29 w 2926"/>
                  <a:gd name="T39" fmla="*/ 64 h 3362"/>
                  <a:gd name="T40" fmla="*/ 24 w 2926"/>
                  <a:gd name="T41" fmla="*/ 114 h 3362"/>
                  <a:gd name="T42" fmla="*/ 2 w 2926"/>
                  <a:gd name="T43" fmla="*/ 208 h 3362"/>
                  <a:gd name="T44" fmla="*/ 54 w 2926"/>
                  <a:gd name="T45" fmla="*/ 282 h 3362"/>
                  <a:gd name="T46" fmla="*/ 65 w 2926"/>
                  <a:gd name="T47" fmla="*/ 370 h 3362"/>
                  <a:gd name="T48" fmla="*/ 120 w 2926"/>
                  <a:gd name="T49" fmla="*/ 439 h 3362"/>
                  <a:gd name="T50" fmla="*/ 126 w 2926"/>
                  <a:gd name="T51" fmla="*/ 446 h 3362"/>
                  <a:gd name="T52" fmla="*/ 132 w 2926"/>
                  <a:gd name="T53" fmla="*/ 470 h 3362"/>
                  <a:gd name="T54" fmla="*/ 168 w 2926"/>
                  <a:gd name="T55" fmla="*/ 496 h 3362"/>
                  <a:gd name="T56" fmla="*/ 173 w 2926"/>
                  <a:gd name="T57" fmla="*/ 491 h 3362"/>
                  <a:gd name="T58" fmla="*/ 170 w 2926"/>
                  <a:gd name="T59" fmla="*/ 486 h 3362"/>
                  <a:gd name="T60" fmla="*/ 176 w 2926"/>
                  <a:gd name="T61" fmla="*/ 488 h 3362"/>
                  <a:gd name="T62" fmla="*/ 171 w 2926"/>
                  <a:gd name="T63" fmla="*/ 483 h 3362"/>
                  <a:gd name="T64" fmla="*/ 171 w 2926"/>
                  <a:gd name="T65" fmla="*/ 478 h 3362"/>
                  <a:gd name="T66" fmla="*/ 177 w 2926"/>
                  <a:gd name="T67" fmla="*/ 473 h 3362"/>
                  <a:gd name="T68" fmla="*/ 181 w 2926"/>
                  <a:gd name="T69" fmla="*/ 469 h 3362"/>
                  <a:gd name="T70" fmla="*/ 182 w 2926"/>
                  <a:gd name="T71" fmla="*/ 477 h 3362"/>
                  <a:gd name="T72" fmla="*/ 178 w 2926"/>
                  <a:gd name="T73" fmla="*/ 478 h 3362"/>
                  <a:gd name="T74" fmla="*/ 181 w 2926"/>
                  <a:gd name="T75" fmla="*/ 483 h 3362"/>
                  <a:gd name="T76" fmla="*/ 185 w 2926"/>
                  <a:gd name="T77" fmla="*/ 485 h 3362"/>
                  <a:gd name="T78" fmla="*/ 188 w 2926"/>
                  <a:gd name="T79" fmla="*/ 490 h 3362"/>
                  <a:gd name="T80" fmla="*/ 186 w 2926"/>
                  <a:gd name="T81" fmla="*/ 497 h 3362"/>
                  <a:gd name="T82" fmla="*/ 194 w 2926"/>
                  <a:gd name="T83" fmla="*/ 504 h 3362"/>
                  <a:gd name="T84" fmla="*/ 196 w 2926"/>
                  <a:gd name="T85" fmla="*/ 510 h 3362"/>
                  <a:gd name="T86" fmla="*/ 202 w 2926"/>
                  <a:gd name="T87" fmla="*/ 521 h 3362"/>
                  <a:gd name="T88" fmla="*/ 206 w 2926"/>
                  <a:gd name="T89" fmla="*/ 533 h 3362"/>
                  <a:gd name="T90" fmla="*/ 212 w 2926"/>
                  <a:gd name="T91" fmla="*/ 539 h 3362"/>
                  <a:gd name="T92" fmla="*/ 204 w 2926"/>
                  <a:gd name="T93" fmla="*/ 533 h 3362"/>
                  <a:gd name="T94" fmla="*/ 198 w 2926"/>
                  <a:gd name="T95" fmla="*/ 529 h 3362"/>
                  <a:gd name="T96" fmla="*/ 181 w 2926"/>
                  <a:gd name="T97" fmla="*/ 513 h 3362"/>
                  <a:gd name="T98" fmla="*/ 183 w 2926"/>
                  <a:gd name="T99" fmla="*/ 508 h 3362"/>
                  <a:gd name="T100" fmla="*/ 181 w 2926"/>
                  <a:gd name="T101" fmla="*/ 499 h 3362"/>
                  <a:gd name="T102" fmla="*/ 174 w 2926"/>
                  <a:gd name="T103" fmla="*/ 497 h 3362"/>
                  <a:gd name="T104" fmla="*/ 169 w 2926"/>
                  <a:gd name="T105" fmla="*/ 499 h 3362"/>
                  <a:gd name="T106" fmla="*/ 169 w 2926"/>
                  <a:gd name="T107" fmla="*/ 532 h 3362"/>
                  <a:gd name="T108" fmla="*/ 178 w 2926"/>
                  <a:gd name="T109" fmla="*/ 563 h 3362"/>
                  <a:gd name="T110" fmla="*/ 227 w 2926"/>
                  <a:gd name="T111" fmla="*/ 599 h 3362"/>
                  <a:gd name="T112" fmla="*/ 227 w 2926"/>
                  <a:gd name="T113" fmla="*/ 639 h 3362"/>
                  <a:gd name="T114" fmla="*/ 227 w 2926"/>
                  <a:gd name="T115" fmla="*/ 677 h 3362"/>
                  <a:gd name="T116" fmla="*/ 265 w 2926"/>
                  <a:gd name="T117" fmla="*/ 726 h 3362"/>
                  <a:gd name="T118" fmla="*/ 291 w 2926"/>
                  <a:gd name="T119" fmla="*/ 755 h 33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926"/>
                  <a:gd name="T181" fmla="*/ 0 h 3362"/>
                  <a:gd name="T182" fmla="*/ 2926 w 2926"/>
                  <a:gd name="T183" fmla="*/ 3362 h 33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926" h="3362">
                    <a:moveTo>
                      <a:pt x="1003" y="2339"/>
                    </a:moveTo>
                    <a:lnTo>
                      <a:pt x="1006" y="2354"/>
                    </a:lnTo>
                    <a:lnTo>
                      <a:pt x="997" y="2399"/>
                    </a:lnTo>
                    <a:lnTo>
                      <a:pt x="1039" y="2430"/>
                    </a:lnTo>
                    <a:lnTo>
                      <a:pt x="1072" y="2442"/>
                    </a:lnTo>
                    <a:lnTo>
                      <a:pt x="1074" y="2531"/>
                    </a:lnTo>
                    <a:lnTo>
                      <a:pt x="1074" y="2645"/>
                    </a:lnTo>
                    <a:lnTo>
                      <a:pt x="1146" y="2679"/>
                    </a:lnTo>
                    <a:lnTo>
                      <a:pt x="1182" y="2676"/>
                    </a:lnTo>
                    <a:lnTo>
                      <a:pt x="1252" y="2679"/>
                    </a:lnTo>
                    <a:lnTo>
                      <a:pt x="1288" y="2697"/>
                    </a:lnTo>
                    <a:lnTo>
                      <a:pt x="1360" y="2693"/>
                    </a:lnTo>
                    <a:lnTo>
                      <a:pt x="1396" y="2705"/>
                    </a:lnTo>
                    <a:lnTo>
                      <a:pt x="1462" y="2753"/>
                    </a:lnTo>
                    <a:lnTo>
                      <a:pt x="1491" y="2798"/>
                    </a:lnTo>
                    <a:lnTo>
                      <a:pt x="1554" y="2826"/>
                    </a:lnTo>
                    <a:lnTo>
                      <a:pt x="1645" y="2829"/>
                    </a:lnTo>
                    <a:lnTo>
                      <a:pt x="1681" y="2840"/>
                    </a:lnTo>
                    <a:lnTo>
                      <a:pt x="1705" y="2879"/>
                    </a:lnTo>
                    <a:lnTo>
                      <a:pt x="1717" y="2934"/>
                    </a:lnTo>
                    <a:lnTo>
                      <a:pt x="1753" y="2945"/>
                    </a:lnTo>
                    <a:lnTo>
                      <a:pt x="1788" y="2936"/>
                    </a:lnTo>
                    <a:lnTo>
                      <a:pt x="1948" y="3063"/>
                    </a:lnTo>
                    <a:lnTo>
                      <a:pt x="2002" y="3131"/>
                    </a:lnTo>
                    <a:lnTo>
                      <a:pt x="2031" y="3197"/>
                    </a:lnTo>
                    <a:lnTo>
                      <a:pt x="2037" y="3285"/>
                    </a:lnTo>
                    <a:lnTo>
                      <a:pt x="2070" y="3330"/>
                    </a:lnTo>
                    <a:lnTo>
                      <a:pt x="2074" y="3362"/>
                    </a:lnTo>
                    <a:lnTo>
                      <a:pt x="2788" y="3293"/>
                    </a:lnTo>
                    <a:lnTo>
                      <a:pt x="2812" y="3285"/>
                    </a:lnTo>
                    <a:lnTo>
                      <a:pt x="2833" y="3242"/>
                    </a:lnTo>
                    <a:lnTo>
                      <a:pt x="2823" y="3195"/>
                    </a:lnTo>
                    <a:lnTo>
                      <a:pt x="2788" y="3186"/>
                    </a:lnTo>
                    <a:lnTo>
                      <a:pt x="2767" y="3153"/>
                    </a:lnTo>
                    <a:lnTo>
                      <a:pt x="2772" y="3108"/>
                    </a:lnTo>
                    <a:lnTo>
                      <a:pt x="2764" y="3063"/>
                    </a:lnTo>
                    <a:lnTo>
                      <a:pt x="2787" y="3044"/>
                    </a:lnTo>
                    <a:lnTo>
                      <a:pt x="2823" y="2940"/>
                    </a:lnTo>
                    <a:lnTo>
                      <a:pt x="2823" y="2855"/>
                    </a:lnTo>
                    <a:lnTo>
                      <a:pt x="2836" y="2843"/>
                    </a:lnTo>
                    <a:lnTo>
                      <a:pt x="2842" y="2814"/>
                    </a:lnTo>
                    <a:lnTo>
                      <a:pt x="2895" y="2780"/>
                    </a:lnTo>
                    <a:lnTo>
                      <a:pt x="2926" y="2735"/>
                    </a:lnTo>
                    <a:lnTo>
                      <a:pt x="2895" y="2703"/>
                    </a:lnTo>
                    <a:lnTo>
                      <a:pt x="2859" y="2684"/>
                    </a:lnTo>
                    <a:lnTo>
                      <a:pt x="2823" y="2583"/>
                    </a:lnTo>
                    <a:lnTo>
                      <a:pt x="2785" y="2531"/>
                    </a:lnTo>
                    <a:lnTo>
                      <a:pt x="2785" y="2486"/>
                    </a:lnTo>
                    <a:lnTo>
                      <a:pt x="2403" y="2132"/>
                    </a:lnTo>
                    <a:lnTo>
                      <a:pt x="2019" y="1776"/>
                    </a:lnTo>
                    <a:lnTo>
                      <a:pt x="1636" y="1421"/>
                    </a:lnTo>
                    <a:lnTo>
                      <a:pt x="1252" y="1067"/>
                    </a:lnTo>
                    <a:lnTo>
                      <a:pt x="1254" y="534"/>
                    </a:lnTo>
                    <a:lnTo>
                      <a:pt x="1254" y="3"/>
                    </a:lnTo>
                    <a:lnTo>
                      <a:pt x="652" y="2"/>
                    </a:lnTo>
                    <a:lnTo>
                      <a:pt x="49" y="0"/>
                    </a:lnTo>
                    <a:lnTo>
                      <a:pt x="51" y="45"/>
                    </a:lnTo>
                    <a:lnTo>
                      <a:pt x="39" y="77"/>
                    </a:lnTo>
                    <a:lnTo>
                      <a:pt x="69" y="122"/>
                    </a:lnTo>
                    <a:lnTo>
                      <a:pt x="91" y="191"/>
                    </a:lnTo>
                    <a:lnTo>
                      <a:pt x="69" y="305"/>
                    </a:lnTo>
                    <a:lnTo>
                      <a:pt x="58" y="309"/>
                    </a:lnTo>
                    <a:lnTo>
                      <a:pt x="75" y="342"/>
                    </a:lnTo>
                    <a:lnTo>
                      <a:pt x="75" y="369"/>
                    </a:lnTo>
                    <a:lnTo>
                      <a:pt x="0" y="533"/>
                    </a:lnTo>
                    <a:lnTo>
                      <a:pt x="6" y="623"/>
                    </a:lnTo>
                    <a:lnTo>
                      <a:pt x="75" y="672"/>
                    </a:lnTo>
                    <a:lnTo>
                      <a:pt x="147" y="767"/>
                    </a:lnTo>
                    <a:lnTo>
                      <a:pt x="171" y="845"/>
                    </a:lnTo>
                    <a:lnTo>
                      <a:pt x="160" y="933"/>
                    </a:lnTo>
                    <a:lnTo>
                      <a:pt x="183" y="1005"/>
                    </a:lnTo>
                    <a:lnTo>
                      <a:pt x="207" y="1110"/>
                    </a:lnTo>
                    <a:lnTo>
                      <a:pt x="246" y="1155"/>
                    </a:lnTo>
                    <a:lnTo>
                      <a:pt x="361" y="1269"/>
                    </a:lnTo>
                    <a:lnTo>
                      <a:pt x="379" y="1316"/>
                    </a:lnTo>
                    <a:lnTo>
                      <a:pt x="394" y="1317"/>
                    </a:lnTo>
                    <a:lnTo>
                      <a:pt x="406" y="1332"/>
                    </a:lnTo>
                    <a:lnTo>
                      <a:pt x="397" y="1337"/>
                    </a:lnTo>
                    <a:lnTo>
                      <a:pt x="409" y="1377"/>
                    </a:lnTo>
                    <a:lnTo>
                      <a:pt x="408" y="1425"/>
                    </a:lnTo>
                    <a:lnTo>
                      <a:pt x="417" y="1410"/>
                    </a:lnTo>
                    <a:lnTo>
                      <a:pt x="432" y="1413"/>
                    </a:lnTo>
                    <a:lnTo>
                      <a:pt x="468" y="1445"/>
                    </a:lnTo>
                    <a:lnTo>
                      <a:pt x="531" y="1487"/>
                    </a:lnTo>
                    <a:lnTo>
                      <a:pt x="544" y="1484"/>
                    </a:lnTo>
                    <a:lnTo>
                      <a:pt x="547" y="1479"/>
                    </a:lnTo>
                    <a:lnTo>
                      <a:pt x="546" y="1472"/>
                    </a:lnTo>
                    <a:lnTo>
                      <a:pt x="532" y="1460"/>
                    </a:lnTo>
                    <a:lnTo>
                      <a:pt x="540" y="1464"/>
                    </a:lnTo>
                    <a:lnTo>
                      <a:pt x="538" y="1458"/>
                    </a:lnTo>
                    <a:lnTo>
                      <a:pt x="543" y="1460"/>
                    </a:lnTo>
                    <a:lnTo>
                      <a:pt x="550" y="1470"/>
                    </a:lnTo>
                    <a:lnTo>
                      <a:pt x="558" y="1463"/>
                    </a:lnTo>
                    <a:lnTo>
                      <a:pt x="546" y="1455"/>
                    </a:lnTo>
                    <a:lnTo>
                      <a:pt x="547" y="1451"/>
                    </a:lnTo>
                    <a:lnTo>
                      <a:pt x="540" y="1449"/>
                    </a:lnTo>
                    <a:lnTo>
                      <a:pt x="537" y="1442"/>
                    </a:lnTo>
                    <a:lnTo>
                      <a:pt x="544" y="1443"/>
                    </a:lnTo>
                    <a:lnTo>
                      <a:pt x="541" y="1433"/>
                    </a:lnTo>
                    <a:lnTo>
                      <a:pt x="550" y="1428"/>
                    </a:lnTo>
                    <a:lnTo>
                      <a:pt x="553" y="1428"/>
                    </a:lnTo>
                    <a:lnTo>
                      <a:pt x="559" y="1419"/>
                    </a:lnTo>
                    <a:lnTo>
                      <a:pt x="562" y="1409"/>
                    </a:lnTo>
                    <a:lnTo>
                      <a:pt x="568" y="1406"/>
                    </a:lnTo>
                    <a:lnTo>
                      <a:pt x="574" y="1406"/>
                    </a:lnTo>
                    <a:lnTo>
                      <a:pt x="577" y="1418"/>
                    </a:lnTo>
                    <a:lnTo>
                      <a:pt x="579" y="1424"/>
                    </a:lnTo>
                    <a:lnTo>
                      <a:pt x="576" y="1430"/>
                    </a:lnTo>
                    <a:lnTo>
                      <a:pt x="573" y="1430"/>
                    </a:lnTo>
                    <a:lnTo>
                      <a:pt x="570" y="1437"/>
                    </a:lnTo>
                    <a:lnTo>
                      <a:pt x="564" y="1434"/>
                    </a:lnTo>
                    <a:lnTo>
                      <a:pt x="559" y="1434"/>
                    </a:lnTo>
                    <a:lnTo>
                      <a:pt x="565" y="1446"/>
                    </a:lnTo>
                    <a:lnTo>
                      <a:pt x="571" y="1448"/>
                    </a:lnTo>
                    <a:lnTo>
                      <a:pt x="571" y="1454"/>
                    </a:lnTo>
                    <a:lnTo>
                      <a:pt x="577" y="1455"/>
                    </a:lnTo>
                    <a:lnTo>
                      <a:pt x="585" y="1454"/>
                    </a:lnTo>
                    <a:lnTo>
                      <a:pt x="588" y="1454"/>
                    </a:lnTo>
                    <a:lnTo>
                      <a:pt x="591" y="1458"/>
                    </a:lnTo>
                    <a:lnTo>
                      <a:pt x="595" y="1470"/>
                    </a:lnTo>
                    <a:lnTo>
                      <a:pt x="598" y="1482"/>
                    </a:lnTo>
                    <a:lnTo>
                      <a:pt x="591" y="1482"/>
                    </a:lnTo>
                    <a:lnTo>
                      <a:pt x="588" y="1490"/>
                    </a:lnTo>
                    <a:lnTo>
                      <a:pt x="589" y="1500"/>
                    </a:lnTo>
                    <a:lnTo>
                      <a:pt x="592" y="1500"/>
                    </a:lnTo>
                    <a:lnTo>
                      <a:pt x="615" y="1511"/>
                    </a:lnTo>
                    <a:lnTo>
                      <a:pt x="610" y="1514"/>
                    </a:lnTo>
                    <a:lnTo>
                      <a:pt x="613" y="1521"/>
                    </a:lnTo>
                    <a:lnTo>
                      <a:pt x="621" y="1529"/>
                    </a:lnTo>
                    <a:lnTo>
                      <a:pt x="633" y="1535"/>
                    </a:lnTo>
                    <a:lnTo>
                      <a:pt x="639" y="1548"/>
                    </a:lnTo>
                    <a:lnTo>
                      <a:pt x="640" y="1563"/>
                    </a:lnTo>
                    <a:lnTo>
                      <a:pt x="651" y="1589"/>
                    </a:lnTo>
                    <a:lnTo>
                      <a:pt x="649" y="1595"/>
                    </a:lnTo>
                    <a:lnTo>
                      <a:pt x="652" y="1599"/>
                    </a:lnTo>
                    <a:lnTo>
                      <a:pt x="658" y="1598"/>
                    </a:lnTo>
                    <a:lnTo>
                      <a:pt x="666" y="1601"/>
                    </a:lnTo>
                    <a:lnTo>
                      <a:pt x="670" y="1617"/>
                    </a:lnTo>
                    <a:lnTo>
                      <a:pt x="655" y="1616"/>
                    </a:lnTo>
                    <a:lnTo>
                      <a:pt x="648" y="1610"/>
                    </a:lnTo>
                    <a:lnTo>
                      <a:pt x="646" y="1599"/>
                    </a:lnTo>
                    <a:lnTo>
                      <a:pt x="642" y="1596"/>
                    </a:lnTo>
                    <a:lnTo>
                      <a:pt x="634" y="1599"/>
                    </a:lnTo>
                    <a:lnTo>
                      <a:pt x="627" y="1586"/>
                    </a:lnTo>
                    <a:lnTo>
                      <a:pt x="607" y="1574"/>
                    </a:lnTo>
                    <a:lnTo>
                      <a:pt x="580" y="1566"/>
                    </a:lnTo>
                    <a:lnTo>
                      <a:pt x="574" y="1539"/>
                    </a:lnTo>
                    <a:lnTo>
                      <a:pt x="571" y="1530"/>
                    </a:lnTo>
                    <a:lnTo>
                      <a:pt x="574" y="1521"/>
                    </a:lnTo>
                    <a:lnTo>
                      <a:pt x="579" y="1523"/>
                    </a:lnTo>
                    <a:lnTo>
                      <a:pt x="580" y="1518"/>
                    </a:lnTo>
                    <a:lnTo>
                      <a:pt x="574" y="1512"/>
                    </a:lnTo>
                    <a:lnTo>
                      <a:pt x="571" y="1496"/>
                    </a:lnTo>
                    <a:lnTo>
                      <a:pt x="565" y="1488"/>
                    </a:lnTo>
                    <a:lnTo>
                      <a:pt x="558" y="1490"/>
                    </a:lnTo>
                    <a:lnTo>
                      <a:pt x="550" y="1491"/>
                    </a:lnTo>
                    <a:lnTo>
                      <a:pt x="546" y="1488"/>
                    </a:lnTo>
                    <a:lnTo>
                      <a:pt x="543" y="1496"/>
                    </a:lnTo>
                    <a:lnTo>
                      <a:pt x="535" y="1497"/>
                    </a:lnTo>
                    <a:lnTo>
                      <a:pt x="541" y="1562"/>
                    </a:lnTo>
                    <a:lnTo>
                      <a:pt x="534" y="1565"/>
                    </a:lnTo>
                    <a:lnTo>
                      <a:pt x="535" y="1596"/>
                    </a:lnTo>
                    <a:lnTo>
                      <a:pt x="547" y="1599"/>
                    </a:lnTo>
                    <a:lnTo>
                      <a:pt x="565" y="1643"/>
                    </a:lnTo>
                    <a:lnTo>
                      <a:pt x="564" y="1688"/>
                    </a:lnTo>
                    <a:lnTo>
                      <a:pt x="574" y="1713"/>
                    </a:lnTo>
                    <a:lnTo>
                      <a:pt x="630" y="1776"/>
                    </a:lnTo>
                    <a:lnTo>
                      <a:pt x="718" y="1796"/>
                    </a:lnTo>
                    <a:lnTo>
                      <a:pt x="736" y="1830"/>
                    </a:lnTo>
                    <a:lnTo>
                      <a:pt x="733" y="1896"/>
                    </a:lnTo>
                    <a:lnTo>
                      <a:pt x="718" y="1917"/>
                    </a:lnTo>
                    <a:lnTo>
                      <a:pt x="703" y="1907"/>
                    </a:lnTo>
                    <a:lnTo>
                      <a:pt x="690" y="1929"/>
                    </a:lnTo>
                    <a:lnTo>
                      <a:pt x="718" y="2030"/>
                    </a:lnTo>
                    <a:lnTo>
                      <a:pt x="753" y="2057"/>
                    </a:lnTo>
                    <a:lnTo>
                      <a:pt x="825" y="2133"/>
                    </a:lnTo>
                    <a:lnTo>
                      <a:pt x="838" y="2177"/>
                    </a:lnTo>
                    <a:lnTo>
                      <a:pt x="861" y="2198"/>
                    </a:lnTo>
                    <a:lnTo>
                      <a:pt x="897" y="2255"/>
                    </a:lnTo>
                    <a:lnTo>
                      <a:pt x="922" y="2265"/>
                    </a:lnTo>
                    <a:lnTo>
                      <a:pt x="955" y="2309"/>
                    </a:lnTo>
                    <a:lnTo>
                      <a:pt x="1003" y="2339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95" name="Freeform 6"/>
              <p:cNvSpPr>
                <a:spLocks/>
              </p:cNvSpPr>
              <p:nvPr/>
            </p:nvSpPr>
            <p:spPr bwMode="auto">
              <a:xfrm>
                <a:off x="692" y="2866"/>
                <a:ext cx="34" cy="13"/>
              </a:xfrm>
              <a:custGeom>
                <a:avLst/>
                <a:gdLst>
                  <a:gd name="T0" fmla="*/ 25 w 108"/>
                  <a:gd name="T1" fmla="*/ 8 h 39"/>
                  <a:gd name="T2" fmla="*/ 30 w 108"/>
                  <a:gd name="T3" fmla="*/ 3 h 39"/>
                  <a:gd name="T4" fmla="*/ 34 w 108"/>
                  <a:gd name="T5" fmla="*/ 7 h 39"/>
                  <a:gd name="T6" fmla="*/ 20 w 108"/>
                  <a:gd name="T7" fmla="*/ 13 h 39"/>
                  <a:gd name="T8" fmla="*/ 6 w 108"/>
                  <a:gd name="T9" fmla="*/ 13 h 39"/>
                  <a:gd name="T10" fmla="*/ 0 w 108"/>
                  <a:gd name="T11" fmla="*/ 0 h 39"/>
                  <a:gd name="T12" fmla="*/ 25 w 108"/>
                  <a:gd name="T13" fmla="*/ 8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39"/>
                  <a:gd name="T23" fmla="*/ 108 w 108"/>
                  <a:gd name="T24" fmla="*/ 39 h 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39">
                    <a:moveTo>
                      <a:pt x="80" y="24"/>
                    </a:moveTo>
                    <a:lnTo>
                      <a:pt x="96" y="9"/>
                    </a:lnTo>
                    <a:lnTo>
                      <a:pt x="108" y="20"/>
                    </a:lnTo>
                    <a:lnTo>
                      <a:pt x="63" y="39"/>
                    </a:lnTo>
                    <a:lnTo>
                      <a:pt x="20" y="39"/>
                    </a:lnTo>
                    <a:lnTo>
                      <a:pt x="0" y="0"/>
                    </a:lnTo>
                    <a:lnTo>
                      <a:pt x="80" y="24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96" name="Freeform 7"/>
              <p:cNvSpPr>
                <a:spLocks/>
              </p:cNvSpPr>
              <p:nvPr/>
            </p:nvSpPr>
            <p:spPr bwMode="auto">
              <a:xfrm>
                <a:off x="666" y="2871"/>
                <a:ext cx="23" cy="15"/>
              </a:xfrm>
              <a:custGeom>
                <a:avLst/>
                <a:gdLst>
                  <a:gd name="T0" fmla="*/ 9 w 71"/>
                  <a:gd name="T1" fmla="*/ 2 h 45"/>
                  <a:gd name="T2" fmla="*/ 16 w 71"/>
                  <a:gd name="T3" fmla="*/ 0 h 45"/>
                  <a:gd name="T4" fmla="*/ 16 w 71"/>
                  <a:gd name="T5" fmla="*/ 5 h 45"/>
                  <a:gd name="T6" fmla="*/ 23 w 71"/>
                  <a:gd name="T7" fmla="*/ 11 h 45"/>
                  <a:gd name="T8" fmla="*/ 6 w 71"/>
                  <a:gd name="T9" fmla="*/ 15 h 45"/>
                  <a:gd name="T10" fmla="*/ 0 w 71"/>
                  <a:gd name="T11" fmla="*/ 7 h 45"/>
                  <a:gd name="T12" fmla="*/ 9 w 71"/>
                  <a:gd name="T13" fmla="*/ 2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1"/>
                  <a:gd name="T22" fmla="*/ 0 h 45"/>
                  <a:gd name="T23" fmla="*/ 71 w 71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1" h="45">
                    <a:moveTo>
                      <a:pt x="27" y="5"/>
                    </a:moveTo>
                    <a:lnTo>
                      <a:pt x="48" y="0"/>
                    </a:lnTo>
                    <a:lnTo>
                      <a:pt x="48" y="15"/>
                    </a:lnTo>
                    <a:lnTo>
                      <a:pt x="71" y="33"/>
                    </a:lnTo>
                    <a:lnTo>
                      <a:pt x="18" y="45"/>
                    </a:lnTo>
                    <a:lnTo>
                      <a:pt x="0" y="21"/>
                    </a:lnTo>
                    <a:lnTo>
                      <a:pt x="27" y="5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97" name="Freeform 8"/>
              <p:cNvSpPr>
                <a:spLocks/>
              </p:cNvSpPr>
              <p:nvPr/>
            </p:nvSpPr>
            <p:spPr bwMode="auto">
              <a:xfrm>
                <a:off x="814" y="2938"/>
                <a:ext cx="22" cy="18"/>
              </a:xfrm>
              <a:custGeom>
                <a:avLst/>
                <a:gdLst>
                  <a:gd name="T0" fmla="*/ 22 w 71"/>
                  <a:gd name="T1" fmla="*/ 14 h 54"/>
                  <a:gd name="T2" fmla="*/ 18 w 71"/>
                  <a:gd name="T3" fmla="*/ 18 h 54"/>
                  <a:gd name="T4" fmla="*/ 13 w 71"/>
                  <a:gd name="T5" fmla="*/ 18 h 54"/>
                  <a:gd name="T6" fmla="*/ 7 w 71"/>
                  <a:gd name="T7" fmla="*/ 6 h 54"/>
                  <a:gd name="T8" fmla="*/ 1 w 71"/>
                  <a:gd name="T9" fmla="*/ 4 h 54"/>
                  <a:gd name="T10" fmla="*/ 0 w 71"/>
                  <a:gd name="T11" fmla="*/ 0 h 54"/>
                  <a:gd name="T12" fmla="*/ 18 w 71"/>
                  <a:gd name="T13" fmla="*/ 7 h 54"/>
                  <a:gd name="T14" fmla="*/ 22 w 71"/>
                  <a:gd name="T15" fmla="*/ 14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1"/>
                  <a:gd name="T25" fmla="*/ 0 h 54"/>
                  <a:gd name="T26" fmla="*/ 71 w 71"/>
                  <a:gd name="T27" fmla="*/ 54 h 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" h="54">
                    <a:moveTo>
                      <a:pt x="71" y="43"/>
                    </a:moveTo>
                    <a:lnTo>
                      <a:pt x="57" y="54"/>
                    </a:lnTo>
                    <a:lnTo>
                      <a:pt x="42" y="54"/>
                    </a:lnTo>
                    <a:lnTo>
                      <a:pt x="21" y="18"/>
                    </a:lnTo>
                    <a:lnTo>
                      <a:pt x="3" y="13"/>
                    </a:lnTo>
                    <a:lnTo>
                      <a:pt x="0" y="0"/>
                    </a:lnTo>
                    <a:lnTo>
                      <a:pt x="57" y="22"/>
                    </a:lnTo>
                    <a:lnTo>
                      <a:pt x="71" y="4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98" name="Freeform 9"/>
              <p:cNvSpPr>
                <a:spLocks/>
              </p:cNvSpPr>
              <p:nvPr/>
            </p:nvSpPr>
            <p:spPr bwMode="auto">
              <a:xfrm>
                <a:off x="812" y="2990"/>
                <a:ext cx="21" cy="23"/>
              </a:xfrm>
              <a:custGeom>
                <a:avLst/>
                <a:gdLst>
                  <a:gd name="T0" fmla="*/ 7 w 66"/>
                  <a:gd name="T1" fmla="*/ 18 h 70"/>
                  <a:gd name="T2" fmla="*/ 11 w 66"/>
                  <a:gd name="T3" fmla="*/ 23 h 70"/>
                  <a:gd name="T4" fmla="*/ 21 w 66"/>
                  <a:gd name="T5" fmla="*/ 23 h 70"/>
                  <a:gd name="T6" fmla="*/ 0 w 66"/>
                  <a:gd name="T7" fmla="*/ 0 h 70"/>
                  <a:gd name="T8" fmla="*/ 7 w 66"/>
                  <a:gd name="T9" fmla="*/ 18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70"/>
                  <a:gd name="T17" fmla="*/ 66 w 66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70">
                    <a:moveTo>
                      <a:pt x="23" y="54"/>
                    </a:moveTo>
                    <a:lnTo>
                      <a:pt x="33" y="69"/>
                    </a:lnTo>
                    <a:lnTo>
                      <a:pt x="66" y="70"/>
                    </a:lnTo>
                    <a:lnTo>
                      <a:pt x="0" y="0"/>
                    </a:lnTo>
                    <a:lnTo>
                      <a:pt x="23" y="54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99" name="Freeform 10"/>
              <p:cNvSpPr>
                <a:spLocks/>
              </p:cNvSpPr>
              <p:nvPr/>
            </p:nvSpPr>
            <p:spPr bwMode="auto">
              <a:xfrm>
                <a:off x="724" y="2960"/>
                <a:ext cx="12" cy="8"/>
              </a:xfrm>
              <a:custGeom>
                <a:avLst/>
                <a:gdLst>
                  <a:gd name="T0" fmla="*/ 9 w 38"/>
                  <a:gd name="T1" fmla="*/ 3 h 23"/>
                  <a:gd name="T2" fmla="*/ 12 w 38"/>
                  <a:gd name="T3" fmla="*/ 8 h 23"/>
                  <a:gd name="T4" fmla="*/ 0 w 38"/>
                  <a:gd name="T5" fmla="*/ 3 h 23"/>
                  <a:gd name="T6" fmla="*/ 3 w 38"/>
                  <a:gd name="T7" fmla="*/ 0 h 23"/>
                  <a:gd name="T8" fmla="*/ 9 w 38"/>
                  <a:gd name="T9" fmla="*/ 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23"/>
                  <a:gd name="T17" fmla="*/ 38 w 38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23">
                    <a:moveTo>
                      <a:pt x="30" y="9"/>
                    </a:moveTo>
                    <a:lnTo>
                      <a:pt x="38" y="23"/>
                    </a:lnTo>
                    <a:lnTo>
                      <a:pt x="0" y="9"/>
                    </a:lnTo>
                    <a:lnTo>
                      <a:pt x="11" y="0"/>
                    </a:lnTo>
                    <a:lnTo>
                      <a:pt x="30" y="9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0" name="Freeform 11"/>
              <p:cNvSpPr>
                <a:spLocks/>
              </p:cNvSpPr>
              <p:nvPr/>
            </p:nvSpPr>
            <p:spPr bwMode="auto">
              <a:xfrm>
                <a:off x="1675" y="2047"/>
                <a:ext cx="632" cy="474"/>
              </a:xfrm>
              <a:custGeom>
                <a:avLst/>
                <a:gdLst>
                  <a:gd name="T0" fmla="*/ 631 w 2001"/>
                  <a:gd name="T1" fmla="*/ 0 h 1423"/>
                  <a:gd name="T2" fmla="*/ 450 w 2001"/>
                  <a:gd name="T3" fmla="*/ 0 h 1423"/>
                  <a:gd name="T4" fmla="*/ 226 w 2001"/>
                  <a:gd name="T5" fmla="*/ 0 h 1423"/>
                  <a:gd name="T6" fmla="*/ 0 w 2001"/>
                  <a:gd name="T7" fmla="*/ 0 h 1423"/>
                  <a:gd name="T8" fmla="*/ 0 w 2001"/>
                  <a:gd name="T9" fmla="*/ 237 h 1423"/>
                  <a:gd name="T10" fmla="*/ 0 w 2001"/>
                  <a:gd name="T11" fmla="*/ 473 h 1423"/>
                  <a:gd name="T12" fmla="*/ 136 w 2001"/>
                  <a:gd name="T13" fmla="*/ 473 h 1423"/>
                  <a:gd name="T14" fmla="*/ 273 w 2001"/>
                  <a:gd name="T15" fmla="*/ 473 h 1423"/>
                  <a:gd name="T16" fmla="*/ 409 w 2001"/>
                  <a:gd name="T17" fmla="*/ 473 h 1423"/>
                  <a:gd name="T18" fmla="*/ 545 w 2001"/>
                  <a:gd name="T19" fmla="*/ 473 h 1423"/>
                  <a:gd name="T20" fmla="*/ 632 w 2001"/>
                  <a:gd name="T21" fmla="*/ 474 h 1423"/>
                  <a:gd name="T22" fmla="*/ 631 w 2001"/>
                  <a:gd name="T23" fmla="*/ 296 h 1423"/>
                  <a:gd name="T24" fmla="*/ 631 w 2001"/>
                  <a:gd name="T25" fmla="*/ 118 h 1423"/>
                  <a:gd name="T26" fmla="*/ 631 w 2001"/>
                  <a:gd name="T27" fmla="*/ 0 h 14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01"/>
                  <a:gd name="T43" fmla="*/ 0 h 1423"/>
                  <a:gd name="T44" fmla="*/ 2001 w 2001"/>
                  <a:gd name="T45" fmla="*/ 1423 h 14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01" h="1423">
                    <a:moveTo>
                      <a:pt x="1999" y="0"/>
                    </a:moveTo>
                    <a:lnTo>
                      <a:pt x="1426" y="0"/>
                    </a:lnTo>
                    <a:lnTo>
                      <a:pt x="714" y="0"/>
                    </a:lnTo>
                    <a:lnTo>
                      <a:pt x="0" y="0"/>
                    </a:lnTo>
                    <a:lnTo>
                      <a:pt x="0" y="711"/>
                    </a:lnTo>
                    <a:lnTo>
                      <a:pt x="1" y="1420"/>
                    </a:lnTo>
                    <a:lnTo>
                      <a:pt x="432" y="1420"/>
                    </a:lnTo>
                    <a:lnTo>
                      <a:pt x="864" y="1420"/>
                    </a:lnTo>
                    <a:lnTo>
                      <a:pt x="1296" y="1420"/>
                    </a:lnTo>
                    <a:lnTo>
                      <a:pt x="1726" y="1420"/>
                    </a:lnTo>
                    <a:lnTo>
                      <a:pt x="2001" y="1423"/>
                    </a:lnTo>
                    <a:lnTo>
                      <a:pt x="1999" y="889"/>
                    </a:lnTo>
                    <a:lnTo>
                      <a:pt x="1998" y="354"/>
                    </a:lnTo>
                    <a:lnTo>
                      <a:pt x="1999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1" name="Freeform 12"/>
              <p:cNvSpPr>
                <a:spLocks/>
              </p:cNvSpPr>
              <p:nvPr/>
            </p:nvSpPr>
            <p:spPr bwMode="auto">
              <a:xfrm>
                <a:off x="935" y="1100"/>
                <a:ext cx="559" cy="829"/>
              </a:xfrm>
              <a:custGeom>
                <a:avLst/>
                <a:gdLst>
                  <a:gd name="T0" fmla="*/ 540 w 1767"/>
                  <a:gd name="T1" fmla="*/ 515 h 2488"/>
                  <a:gd name="T2" fmla="*/ 558 w 1767"/>
                  <a:gd name="T3" fmla="*/ 535 h 2488"/>
                  <a:gd name="T4" fmla="*/ 559 w 1767"/>
                  <a:gd name="T5" fmla="*/ 828 h 2488"/>
                  <a:gd name="T6" fmla="*/ 289 w 1767"/>
                  <a:gd name="T7" fmla="*/ 829 h 2488"/>
                  <a:gd name="T8" fmla="*/ 19 w 1767"/>
                  <a:gd name="T9" fmla="*/ 828 h 2488"/>
                  <a:gd name="T10" fmla="*/ 30 w 1767"/>
                  <a:gd name="T11" fmla="*/ 574 h 2488"/>
                  <a:gd name="T12" fmla="*/ 10 w 1767"/>
                  <a:gd name="T13" fmla="*/ 559 h 2488"/>
                  <a:gd name="T14" fmla="*/ 0 w 1767"/>
                  <a:gd name="T15" fmla="*/ 547 h 2488"/>
                  <a:gd name="T16" fmla="*/ 18 w 1767"/>
                  <a:gd name="T17" fmla="*/ 503 h 2488"/>
                  <a:gd name="T18" fmla="*/ 35 w 1767"/>
                  <a:gd name="T19" fmla="*/ 473 h 2488"/>
                  <a:gd name="T20" fmla="*/ 69 w 1767"/>
                  <a:gd name="T21" fmla="*/ 399 h 2488"/>
                  <a:gd name="T22" fmla="*/ 44 w 1767"/>
                  <a:gd name="T23" fmla="*/ 376 h 2488"/>
                  <a:gd name="T24" fmla="*/ 25 w 1767"/>
                  <a:gd name="T25" fmla="*/ 325 h 2488"/>
                  <a:gd name="T26" fmla="*/ 17 w 1767"/>
                  <a:gd name="T27" fmla="*/ 155 h 2488"/>
                  <a:gd name="T28" fmla="*/ 107 w 1767"/>
                  <a:gd name="T29" fmla="*/ 0 h 2488"/>
                  <a:gd name="T30" fmla="*/ 123 w 1767"/>
                  <a:gd name="T31" fmla="*/ 136 h 2488"/>
                  <a:gd name="T32" fmla="*/ 134 w 1767"/>
                  <a:gd name="T33" fmla="*/ 172 h 2488"/>
                  <a:gd name="T34" fmla="*/ 134 w 1767"/>
                  <a:gd name="T35" fmla="*/ 185 h 2488"/>
                  <a:gd name="T36" fmla="*/ 173 w 1767"/>
                  <a:gd name="T37" fmla="*/ 207 h 2488"/>
                  <a:gd name="T38" fmla="*/ 223 w 1767"/>
                  <a:gd name="T39" fmla="*/ 266 h 2488"/>
                  <a:gd name="T40" fmla="*/ 231 w 1767"/>
                  <a:gd name="T41" fmla="*/ 268 h 2488"/>
                  <a:gd name="T42" fmla="*/ 238 w 1767"/>
                  <a:gd name="T43" fmla="*/ 280 h 2488"/>
                  <a:gd name="T44" fmla="*/ 258 w 1767"/>
                  <a:gd name="T45" fmla="*/ 295 h 2488"/>
                  <a:gd name="T46" fmla="*/ 258 w 1767"/>
                  <a:gd name="T47" fmla="*/ 302 h 2488"/>
                  <a:gd name="T48" fmla="*/ 247 w 1767"/>
                  <a:gd name="T49" fmla="*/ 351 h 2488"/>
                  <a:gd name="T50" fmla="*/ 247 w 1767"/>
                  <a:gd name="T51" fmla="*/ 373 h 2488"/>
                  <a:gd name="T52" fmla="*/ 247 w 1767"/>
                  <a:gd name="T53" fmla="*/ 389 h 2488"/>
                  <a:gd name="T54" fmla="*/ 242 w 1767"/>
                  <a:gd name="T55" fmla="*/ 399 h 2488"/>
                  <a:gd name="T56" fmla="*/ 247 w 1767"/>
                  <a:gd name="T57" fmla="*/ 407 h 2488"/>
                  <a:gd name="T58" fmla="*/ 269 w 1767"/>
                  <a:gd name="T59" fmla="*/ 414 h 2488"/>
                  <a:gd name="T60" fmla="*/ 298 w 1767"/>
                  <a:gd name="T61" fmla="*/ 391 h 2488"/>
                  <a:gd name="T62" fmla="*/ 313 w 1767"/>
                  <a:gd name="T63" fmla="*/ 414 h 2488"/>
                  <a:gd name="T64" fmla="*/ 342 w 1767"/>
                  <a:gd name="T65" fmla="*/ 473 h 2488"/>
                  <a:gd name="T66" fmla="*/ 349 w 1767"/>
                  <a:gd name="T67" fmla="*/ 493 h 2488"/>
                  <a:gd name="T68" fmla="*/ 370 w 1767"/>
                  <a:gd name="T69" fmla="*/ 502 h 2488"/>
                  <a:gd name="T70" fmla="*/ 400 w 1767"/>
                  <a:gd name="T71" fmla="*/ 547 h 2488"/>
                  <a:gd name="T72" fmla="*/ 427 w 1767"/>
                  <a:gd name="T73" fmla="*/ 537 h 2488"/>
                  <a:gd name="T74" fmla="*/ 450 w 1767"/>
                  <a:gd name="T75" fmla="*/ 524 h 2488"/>
                  <a:gd name="T76" fmla="*/ 518 w 1767"/>
                  <a:gd name="T77" fmla="*/ 528 h 2488"/>
                  <a:gd name="T78" fmla="*/ 528 w 1767"/>
                  <a:gd name="T79" fmla="*/ 503 h 248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67"/>
                  <a:gd name="T121" fmla="*/ 0 h 2488"/>
                  <a:gd name="T122" fmla="*/ 1767 w 1767"/>
                  <a:gd name="T123" fmla="*/ 2488 h 248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67" h="2488">
                    <a:moveTo>
                      <a:pt x="1668" y="1509"/>
                    </a:moveTo>
                    <a:lnTo>
                      <a:pt x="1708" y="1546"/>
                    </a:lnTo>
                    <a:lnTo>
                      <a:pt x="1743" y="1597"/>
                    </a:lnTo>
                    <a:lnTo>
                      <a:pt x="1765" y="1606"/>
                    </a:lnTo>
                    <a:lnTo>
                      <a:pt x="1765" y="2046"/>
                    </a:lnTo>
                    <a:lnTo>
                      <a:pt x="1767" y="2485"/>
                    </a:lnTo>
                    <a:lnTo>
                      <a:pt x="1339" y="2487"/>
                    </a:lnTo>
                    <a:lnTo>
                      <a:pt x="912" y="2488"/>
                    </a:lnTo>
                    <a:lnTo>
                      <a:pt x="486" y="2487"/>
                    </a:lnTo>
                    <a:lnTo>
                      <a:pt x="60" y="2485"/>
                    </a:lnTo>
                    <a:lnTo>
                      <a:pt x="60" y="1843"/>
                    </a:lnTo>
                    <a:lnTo>
                      <a:pt x="96" y="1722"/>
                    </a:lnTo>
                    <a:lnTo>
                      <a:pt x="67" y="1689"/>
                    </a:lnTo>
                    <a:lnTo>
                      <a:pt x="31" y="1678"/>
                    </a:lnTo>
                    <a:lnTo>
                      <a:pt x="4" y="1668"/>
                    </a:lnTo>
                    <a:lnTo>
                      <a:pt x="0" y="1642"/>
                    </a:lnTo>
                    <a:lnTo>
                      <a:pt x="12" y="1597"/>
                    </a:lnTo>
                    <a:lnTo>
                      <a:pt x="58" y="1509"/>
                    </a:lnTo>
                    <a:lnTo>
                      <a:pt x="96" y="1477"/>
                    </a:lnTo>
                    <a:lnTo>
                      <a:pt x="111" y="1420"/>
                    </a:lnTo>
                    <a:lnTo>
                      <a:pt x="138" y="1377"/>
                    </a:lnTo>
                    <a:lnTo>
                      <a:pt x="217" y="1198"/>
                    </a:lnTo>
                    <a:lnTo>
                      <a:pt x="196" y="1153"/>
                    </a:lnTo>
                    <a:lnTo>
                      <a:pt x="138" y="1129"/>
                    </a:lnTo>
                    <a:lnTo>
                      <a:pt x="91" y="1066"/>
                    </a:lnTo>
                    <a:lnTo>
                      <a:pt x="78" y="976"/>
                    </a:lnTo>
                    <a:lnTo>
                      <a:pt x="52" y="931"/>
                    </a:lnTo>
                    <a:lnTo>
                      <a:pt x="54" y="466"/>
                    </a:lnTo>
                    <a:lnTo>
                      <a:pt x="57" y="0"/>
                    </a:lnTo>
                    <a:lnTo>
                      <a:pt x="339" y="0"/>
                    </a:lnTo>
                    <a:lnTo>
                      <a:pt x="339" y="363"/>
                    </a:lnTo>
                    <a:lnTo>
                      <a:pt x="388" y="409"/>
                    </a:lnTo>
                    <a:lnTo>
                      <a:pt x="424" y="456"/>
                    </a:lnTo>
                    <a:lnTo>
                      <a:pt x="424" y="517"/>
                    </a:lnTo>
                    <a:lnTo>
                      <a:pt x="459" y="540"/>
                    </a:lnTo>
                    <a:lnTo>
                      <a:pt x="424" y="555"/>
                    </a:lnTo>
                    <a:lnTo>
                      <a:pt x="495" y="607"/>
                    </a:lnTo>
                    <a:lnTo>
                      <a:pt x="546" y="621"/>
                    </a:lnTo>
                    <a:lnTo>
                      <a:pt x="567" y="654"/>
                    </a:lnTo>
                    <a:lnTo>
                      <a:pt x="705" y="799"/>
                    </a:lnTo>
                    <a:lnTo>
                      <a:pt x="709" y="817"/>
                    </a:lnTo>
                    <a:lnTo>
                      <a:pt x="730" y="804"/>
                    </a:lnTo>
                    <a:lnTo>
                      <a:pt x="745" y="813"/>
                    </a:lnTo>
                    <a:lnTo>
                      <a:pt x="753" y="841"/>
                    </a:lnTo>
                    <a:lnTo>
                      <a:pt x="828" y="831"/>
                    </a:lnTo>
                    <a:lnTo>
                      <a:pt x="816" y="886"/>
                    </a:lnTo>
                    <a:lnTo>
                      <a:pt x="808" y="888"/>
                    </a:lnTo>
                    <a:lnTo>
                      <a:pt x="816" y="907"/>
                    </a:lnTo>
                    <a:lnTo>
                      <a:pt x="775" y="1021"/>
                    </a:lnTo>
                    <a:lnTo>
                      <a:pt x="780" y="1054"/>
                    </a:lnTo>
                    <a:lnTo>
                      <a:pt x="811" y="1110"/>
                    </a:lnTo>
                    <a:lnTo>
                      <a:pt x="780" y="1119"/>
                    </a:lnTo>
                    <a:lnTo>
                      <a:pt x="768" y="1153"/>
                    </a:lnTo>
                    <a:lnTo>
                      <a:pt x="780" y="1167"/>
                    </a:lnTo>
                    <a:lnTo>
                      <a:pt x="780" y="1183"/>
                    </a:lnTo>
                    <a:lnTo>
                      <a:pt x="765" y="1198"/>
                    </a:lnTo>
                    <a:lnTo>
                      <a:pt x="762" y="1222"/>
                    </a:lnTo>
                    <a:lnTo>
                      <a:pt x="780" y="1222"/>
                    </a:lnTo>
                    <a:lnTo>
                      <a:pt x="814" y="1243"/>
                    </a:lnTo>
                    <a:lnTo>
                      <a:pt x="849" y="1243"/>
                    </a:lnTo>
                    <a:lnTo>
                      <a:pt x="924" y="1173"/>
                    </a:lnTo>
                    <a:lnTo>
                      <a:pt x="942" y="1173"/>
                    </a:lnTo>
                    <a:lnTo>
                      <a:pt x="951" y="1198"/>
                    </a:lnTo>
                    <a:lnTo>
                      <a:pt x="990" y="1243"/>
                    </a:lnTo>
                    <a:lnTo>
                      <a:pt x="1015" y="1332"/>
                    </a:lnTo>
                    <a:lnTo>
                      <a:pt x="1081" y="1420"/>
                    </a:lnTo>
                    <a:lnTo>
                      <a:pt x="1078" y="1465"/>
                    </a:lnTo>
                    <a:lnTo>
                      <a:pt x="1102" y="1480"/>
                    </a:lnTo>
                    <a:lnTo>
                      <a:pt x="1137" y="1483"/>
                    </a:lnTo>
                    <a:lnTo>
                      <a:pt x="1170" y="1506"/>
                    </a:lnTo>
                    <a:lnTo>
                      <a:pt x="1209" y="1615"/>
                    </a:lnTo>
                    <a:lnTo>
                      <a:pt x="1263" y="1641"/>
                    </a:lnTo>
                    <a:lnTo>
                      <a:pt x="1285" y="1597"/>
                    </a:lnTo>
                    <a:lnTo>
                      <a:pt x="1351" y="1611"/>
                    </a:lnTo>
                    <a:lnTo>
                      <a:pt x="1393" y="1597"/>
                    </a:lnTo>
                    <a:lnTo>
                      <a:pt x="1423" y="1573"/>
                    </a:lnTo>
                    <a:lnTo>
                      <a:pt x="1459" y="1587"/>
                    </a:lnTo>
                    <a:lnTo>
                      <a:pt x="1638" y="1584"/>
                    </a:lnTo>
                    <a:lnTo>
                      <a:pt x="1644" y="1524"/>
                    </a:lnTo>
                    <a:lnTo>
                      <a:pt x="1668" y="1509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2" name="Freeform 13"/>
              <p:cNvSpPr>
                <a:spLocks/>
              </p:cNvSpPr>
              <p:nvPr/>
            </p:nvSpPr>
            <p:spPr bwMode="auto">
              <a:xfrm>
                <a:off x="1043" y="1100"/>
                <a:ext cx="1083" cy="547"/>
              </a:xfrm>
              <a:custGeom>
                <a:avLst/>
                <a:gdLst>
                  <a:gd name="T0" fmla="*/ 433 w 3427"/>
                  <a:gd name="T1" fmla="*/ 515 h 1641"/>
                  <a:gd name="T2" fmla="*/ 451 w 3427"/>
                  <a:gd name="T3" fmla="*/ 535 h 1641"/>
                  <a:gd name="T4" fmla="*/ 608 w 3427"/>
                  <a:gd name="T5" fmla="*/ 473 h 1641"/>
                  <a:gd name="T6" fmla="*/ 924 w 3427"/>
                  <a:gd name="T7" fmla="*/ 473 h 1641"/>
                  <a:gd name="T8" fmla="*/ 1083 w 3427"/>
                  <a:gd name="T9" fmla="*/ 361 h 1641"/>
                  <a:gd name="T10" fmla="*/ 1083 w 3427"/>
                  <a:gd name="T11" fmla="*/ 0 h 1641"/>
                  <a:gd name="T12" fmla="*/ 541 w 3427"/>
                  <a:gd name="T13" fmla="*/ 0 h 1641"/>
                  <a:gd name="T14" fmla="*/ 0 w 3427"/>
                  <a:gd name="T15" fmla="*/ 0 h 1641"/>
                  <a:gd name="T16" fmla="*/ 15 w 3427"/>
                  <a:gd name="T17" fmla="*/ 136 h 1641"/>
                  <a:gd name="T18" fmla="*/ 27 w 3427"/>
                  <a:gd name="T19" fmla="*/ 172 h 1641"/>
                  <a:gd name="T20" fmla="*/ 27 w 3427"/>
                  <a:gd name="T21" fmla="*/ 185 h 1641"/>
                  <a:gd name="T22" fmla="*/ 65 w 3427"/>
                  <a:gd name="T23" fmla="*/ 207 h 1641"/>
                  <a:gd name="T24" fmla="*/ 116 w 3427"/>
                  <a:gd name="T25" fmla="*/ 266 h 1641"/>
                  <a:gd name="T26" fmla="*/ 124 w 3427"/>
                  <a:gd name="T27" fmla="*/ 268 h 1641"/>
                  <a:gd name="T28" fmla="*/ 131 w 3427"/>
                  <a:gd name="T29" fmla="*/ 280 h 1641"/>
                  <a:gd name="T30" fmla="*/ 151 w 3427"/>
                  <a:gd name="T31" fmla="*/ 295 h 1641"/>
                  <a:gd name="T32" fmla="*/ 151 w 3427"/>
                  <a:gd name="T33" fmla="*/ 302 h 1641"/>
                  <a:gd name="T34" fmla="*/ 139 w 3427"/>
                  <a:gd name="T35" fmla="*/ 351 h 1641"/>
                  <a:gd name="T36" fmla="*/ 139 w 3427"/>
                  <a:gd name="T37" fmla="*/ 373 h 1641"/>
                  <a:gd name="T38" fmla="*/ 139 w 3427"/>
                  <a:gd name="T39" fmla="*/ 389 h 1641"/>
                  <a:gd name="T40" fmla="*/ 135 w 3427"/>
                  <a:gd name="T41" fmla="*/ 399 h 1641"/>
                  <a:gd name="T42" fmla="*/ 139 w 3427"/>
                  <a:gd name="T43" fmla="*/ 407 h 1641"/>
                  <a:gd name="T44" fmla="*/ 161 w 3427"/>
                  <a:gd name="T45" fmla="*/ 414 h 1641"/>
                  <a:gd name="T46" fmla="*/ 191 w 3427"/>
                  <a:gd name="T47" fmla="*/ 391 h 1641"/>
                  <a:gd name="T48" fmla="*/ 206 w 3427"/>
                  <a:gd name="T49" fmla="*/ 414 h 1641"/>
                  <a:gd name="T50" fmla="*/ 234 w 3427"/>
                  <a:gd name="T51" fmla="*/ 473 h 1641"/>
                  <a:gd name="T52" fmla="*/ 241 w 3427"/>
                  <a:gd name="T53" fmla="*/ 493 h 1641"/>
                  <a:gd name="T54" fmla="*/ 263 w 3427"/>
                  <a:gd name="T55" fmla="*/ 502 h 1641"/>
                  <a:gd name="T56" fmla="*/ 292 w 3427"/>
                  <a:gd name="T57" fmla="*/ 547 h 1641"/>
                  <a:gd name="T58" fmla="*/ 320 w 3427"/>
                  <a:gd name="T59" fmla="*/ 537 h 1641"/>
                  <a:gd name="T60" fmla="*/ 343 w 3427"/>
                  <a:gd name="T61" fmla="*/ 524 h 1641"/>
                  <a:gd name="T62" fmla="*/ 411 w 3427"/>
                  <a:gd name="T63" fmla="*/ 528 h 1641"/>
                  <a:gd name="T64" fmla="*/ 420 w 3427"/>
                  <a:gd name="T65" fmla="*/ 503 h 16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427"/>
                  <a:gd name="T100" fmla="*/ 0 h 1641"/>
                  <a:gd name="T101" fmla="*/ 3427 w 3427"/>
                  <a:gd name="T102" fmla="*/ 1641 h 164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427" h="1641">
                    <a:moveTo>
                      <a:pt x="1329" y="1509"/>
                    </a:moveTo>
                    <a:lnTo>
                      <a:pt x="1369" y="1546"/>
                    </a:lnTo>
                    <a:lnTo>
                      <a:pt x="1404" y="1597"/>
                    </a:lnTo>
                    <a:lnTo>
                      <a:pt x="1426" y="1606"/>
                    </a:lnTo>
                    <a:lnTo>
                      <a:pt x="1425" y="1420"/>
                    </a:lnTo>
                    <a:lnTo>
                      <a:pt x="1924" y="1420"/>
                    </a:lnTo>
                    <a:lnTo>
                      <a:pt x="2424" y="1420"/>
                    </a:lnTo>
                    <a:lnTo>
                      <a:pt x="2923" y="1420"/>
                    </a:lnTo>
                    <a:lnTo>
                      <a:pt x="3423" y="1422"/>
                    </a:lnTo>
                    <a:lnTo>
                      <a:pt x="3427" y="1084"/>
                    </a:lnTo>
                    <a:lnTo>
                      <a:pt x="3426" y="543"/>
                    </a:lnTo>
                    <a:lnTo>
                      <a:pt x="3426" y="0"/>
                    </a:lnTo>
                    <a:lnTo>
                      <a:pt x="2569" y="0"/>
                    </a:lnTo>
                    <a:lnTo>
                      <a:pt x="1713" y="0"/>
                    </a:lnTo>
                    <a:lnTo>
                      <a:pt x="856" y="0"/>
                    </a:lnTo>
                    <a:lnTo>
                      <a:pt x="0" y="0"/>
                    </a:lnTo>
                    <a:lnTo>
                      <a:pt x="0" y="363"/>
                    </a:lnTo>
                    <a:lnTo>
                      <a:pt x="49" y="409"/>
                    </a:lnTo>
                    <a:lnTo>
                      <a:pt x="85" y="456"/>
                    </a:lnTo>
                    <a:lnTo>
                      <a:pt x="85" y="517"/>
                    </a:lnTo>
                    <a:lnTo>
                      <a:pt x="120" y="540"/>
                    </a:lnTo>
                    <a:lnTo>
                      <a:pt x="85" y="555"/>
                    </a:lnTo>
                    <a:lnTo>
                      <a:pt x="156" y="607"/>
                    </a:lnTo>
                    <a:lnTo>
                      <a:pt x="207" y="621"/>
                    </a:lnTo>
                    <a:lnTo>
                      <a:pt x="228" y="654"/>
                    </a:lnTo>
                    <a:lnTo>
                      <a:pt x="366" y="799"/>
                    </a:lnTo>
                    <a:lnTo>
                      <a:pt x="370" y="817"/>
                    </a:lnTo>
                    <a:lnTo>
                      <a:pt x="391" y="804"/>
                    </a:lnTo>
                    <a:lnTo>
                      <a:pt x="406" y="813"/>
                    </a:lnTo>
                    <a:lnTo>
                      <a:pt x="414" y="841"/>
                    </a:lnTo>
                    <a:lnTo>
                      <a:pt x="489" y="831"/>
                    </a:lnTo>
                    <a:lnTo>
                      <a:pt x="477" y="886"/>
                    </a:lnTo>
                    <a:lnTo>
                      <a:pt x="469" y="888"/>
                    </a:lnTo>
                    <a:lnTo>
                      <a:pt x="477" y="907"/>
                    </a:lnTo>
                    <a:lnTo>
                      <a:pt x="436" y="1021"/>
                    </a:lnTo>
                    <a:lnTo>
                      <a:pt x="441" y="1054"/>
                    </a:lnTo>
                    <a:lnTo>
                      <a:pt x="472" y="1110"/>
                    </a:lnTo>
                    <a:lnTo>
                      <a:pt x="441" y="1119"/>
                    </a:lnTo>
                    <a:lnTo>
                      <a:pt x="429" y="1153"/>
                    </a:lnTo>
                    <a:lnTo>
                      <a:pt x="441" y="1167"/>
                    </a:lnTo>
                    <a:lnTo>
                      <a:pt x="441" y="1183"/>
                    </a:lnTo>
                    <a:lnTo>
                      <a:pt x="426" y="1198"/>
                    </a:lnTo>
                    <a:lnTo>
                      <a:pt x="423" y="1222"/>
                    </a:lnTo>
                    <a:lnTo>
                      <a:pt x="441" y="1222"/>
                    </a:lnTo>
                    <a:lnTo>
                      <a:pt x="475" y="1243"/>
                    </a:lnTo>
                    <a:lnTo>
                      <a:pt x="510" y="1243"/>
                    </a:lnTo>
                    <a:lnTo>
                      <a:pt x="585" y="1173"/>
                    </a:lnTo>
                    <a:lnTo>
                      <a:pt x="603" y="1173"/>
                    </a:lnTo>
                    <a:lnTo>
                      <a:pt x="612" y="1198"/>
                    </a:lnTo>
                    <a:lnTo>
                      <a:pt x="651" y="1243"/>
                    </a:lnTo>
                    <a:lnTo>
                      <a:pt x="676" y="1332"/>
                    </a:lnTo>
                    <a:lnTo>
                      <a:pt x="742" y="1420"/>
                    </a:lnTo>
                    <a:lnTo>
                      <a:pt x="739" y="1465"/>
                    </a:lnTo>
                    <a:lnTo>
                      <a:pt x="763" y="1480"/>
                    </a:lnTo>
                    <a:lnTo>
                      <a:pt x="798" y="1483"/>
                    </a:lnTo>
                    <a:lnTo>
                      <a:pt x="831" y="1506"/>
                    </a:lnTo>
                    <a:lnTo>
                      <a:pt x="870" y="1615"/>
                    </a:lnTo>
                    <a:lnTo>
                      <a:pt x="924" y="1641"/>
                    </a:lnTo>
                    <a:lnTo>
                      <a:pt x="946" y="1597"/>
                    </a:lnTo>
                    <a:lnTo>
                      <a:pt x="1012" y="1611"/>
                    </a:lnTo>
                    <a:lnTo>
                      <a:pt x="1054" y="1597"/>
                    </a:lnTo>
                    <a:lnTo>
                      <a:pt x="1084" y="1573"/>
                    </a:lnTo>
                    <a:lnTo>
                      <a:pt x="1120" y="1587"/>
                    </a:lnTo>
                    <a:lnTo>
                      <a:pt x="1299" y="1584"/>
                    </a:lnTo>
                    <a:lnTo>
                      <a:pt x="1305" y="1524"/>
                    </a:lnTo>
                    <a:lnTo>
                      <a:pt x="1329" y="1509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3" name="Freeform 14"/>
              <p:cNvSpPr>
                <a:spLocks/>
              </p:cNvSpPr>
              <p:nvPr/>
            </p:nvSpPr>
            <p:spPr bwMode="auto">
              <a:xfrm>
                <a:off x="271" y="1423"/>
                <a:ext cx="733" cy="506"/>
              </a:xfrm>
              <a:custGeom>
                <a:avLst/>
                <a:gdLst>
                  <a:gd name="T0" fmla="*/ 306 w 2316"/>
                  <a:gd name="T1" fmla="*/ 76 h 1519"/>
                  <a:gd name="T2" fmla="*/ 312 w 2316"/>
                  <a:gd name="T3" fmla="*/ 77 h 1519"/>
                  <a:gd name="T4" fmla="*/ 324 w 2316"/>
                  <a:gd name="T5" fmla="*/ 73 h 1519"/>
                  <a:gd name="T6" fmla="*/ 331 w 2316"/>
                  <a:gd name="T7" fmla="*/ 74 h 1519"/>
                  <a:gd name="T8" fmla="*/ 358 w 2316"/>
                  <a:gd name="T9" fmla="*/ 62 h 1519"/>
                  <a:gd name="T10" fmla="*/ 369 w 2316"/>
                  <a:gd name="T11" fmla="*/ 67 h 1519"/>
                  <a:gd name="T12" fmla="*/ 392 w 2316"/>
                  <a:gd name="T13" fmla="*/ 65 h 1519"/>
                  <a:gd name="T14" fmla="*/ 403 w 2316"/>
                  <a:gd name="T15" fmla="*/ 59 h 1519"/>
                  <a:gd name="T16" fmla="*/ 437 w 2316"/>
                  <a:gd name="T17" fmla="*/ 50 h 1519"/>
                  <a:gd name="T18" fmla="*/ 448 w 2316"/>
                  <a:gd name="T19" fmla="*/ 43 h 1519"/>
                  <a:gd name="T20" fmla="*/ 493 w 2316"/>
                  <a:gd name="T21" fmla="*/ 40 h 1519"/>
                  <a:gd name="T22" fmla="*/ 505 w 2316"/>
                  <a:gd name="T23" fmla="*/ 33 h 1519"/>
                  <a:gd name="T24" fmla="*/ 693 w 2316"/>
                  <a:gd name="T25" fmla="*/ 32 h 1519"/>
                  <a:gd name="T26" fmla="*/ 708 w 2316"/>
                  <a:gd name="T27" fmla="*/ 53 h 1519"/>
                  <a:gd name="T28" fmla="*/ 726 w 2316"/>
                  <a:gd name="T29" fmla="*/ 61 h 1519"/>
                  <a:gd name="T30" fmla="*/ 733 w 2316"/>
                  <a:gd name="T31" fmla="*/ 76 h 1519"/>
                  <a:gd name="T32" fmla="*/ 708 w 2316"/>
                  <a:gd name="T33" fmla="*/ 136 h 1519"/>
                  <a:gd name="T34" fmla="*/ 699 w 2316"/>
                  <a:gd name="T35" fmla="*/ 150 h 1519"/>
                  <a:gd name="T36" fmla="*/ 695 w 2316"/>
                  <a:gd name="T37" fmla="*/ 169 h 1519"/>
                  <a:gd name="T38" fmla="*/ 683 w 2316"/>
                  <a:gd name="T39" fmla="*/ 180 h 1519"/>
                  <a:gd name="T40" fmla="*/ 668 w 2316"/>
                  <a:gd name="T41" fmla="*/ 209 h 1519"/>
                  <a:gd name="T42" fmla="*/ 664 w 2316"/>
                  <a:gd name="T43" fmla="*/ 224 h 1519"/>
                  <a:gd name="T44" fmla="*/ 666 w 2316"/>
                  <a:gd name="T45" fmla="*/ 233 h 1519"/>
                  <a:gd name="T46" fmla="*/ 674 w 2316"/>
                  <a:gd name="T47" fmla="*/ 236 h 1519"/>
                  <a:gd name="T48" fmla="*/ 686 w 2316"/>
                  <a:gd name="T49" fmla="*/ 240 h 1519"/>
                  <a:gd name="T50" fmla="*/ 695 w 2316"/>
                  <a:gd name="T51" fmla="*/ 251 h 1519"/>
                  <a:gd name="T52" fmla="*/ 683 w 2316"/>
                  <a:gd name="T53" fmla="*/ 291 h 1519"/>
                  <a:gd name="T54" fmla="*/ 683 w 2316"/>
                  <a:gd name="T55" fmla="*/ 505 h 1519"/>
                  <a:gd name="T56" fmla="*/ 549 w 2316"/>
                  <a:gd name="T57" fmla="*/ 506 h 1519"/>
                  <a:gd name="T58" fmla="*/ 415 w 2316"/>
                  <a:gd name="T59" fmla="*/ 506 h 1519"/>
                  <a:gd name="T60" fmla="*/ 224 w 2316"/>
                  <a:gd name="T61" fmla="*/ 506 h 1519"/>
                  <a:gd name="T62" fmla="*/ 33 w 2316"/>
                  <a:gd name="T63" fmla="*/ 505 h 1519"/>
                  <a:gd name="T64" fmla="*/ 20 w 2316"/>
                  <a:gd name="T65" fmla="*/ 491 h 1519"/>
                  <a:gd name="T66" fmla="*/ 16 w 2316"/>
                  <a:gd name="T67" fmla="*/ 478 h 1519"/>
                  <a:gd name="T68" fmla="*/ 15 w 2316"/>
                  <a:gd name="T69" fmla="*/ 429 h 1519"/>
                  <a:gd name="T70" fmla="*/ 0 w 2316"/>
                  <a:gd name="T71" fmla="*/ 407 h 1519"/>
                  <a:gd name="T72" fmla="*/ 8 w 2316"/>
                  <a:gd name="T73" fmla="*/ 397 h 1519"/>
                  <a:gd name="T74" fmla="*/ 19 w 2316"/>
                  <a:gd name="T75" fmla="*/ 346 h 1519"/>
                  <a:gd name="T76" fmla="*/ 24 w 2316"/>
                  <a:gd name="T77" fmla="*/ 343 h 1519"/>
                  <a:gd name="T78" fmla="*/ 37 w 2316"/>
                  <a:gd name="T79" fmla="*/ 298 h 1519"/>
                  <a:gd name="T80" fmla="*/ 47 w 2316"/>
                  <a:gd name="T81" fmla="*/ 180 h 1519"/>
                  <a:gd name="T82" fmla="*/ 56 w 2316"/>
                  <a:gd name="T83" fmla="*/ 121 h 1519"/>
                  <a:gd name="T84" fmla="*/ 56 w 2316"/>
                  <a:gd name="T85" fmla="*/ 61 h 1519"/>
                  <a:gd name="T86" fmla="*/ 59 w 2316"/>
                  <a:gd name="T87" fmla="*/ 32 h 1519"/>
                  <a:gd name="T88" fmla="*/ 58 w 2316"/>
                  <a:gd name="T89" fmla="*/ 17 h 1519"/>
                  <a:gd name="T90" fmla="*/ 51 w 2316"/>
                  <a:gd name="T91" fmla="*/ 5 h 1519"/>
                  <a:gd name="T92" fmla="*/ 53 w 2316"/>
                  <a:gd name="T93" fmla="*/ 4 h 1519"/>
                  <a:gd name="T94" fmla="*/ 64 w 2316"/>
                  <a:gd name="T95" fmla="*/ 11 h 1519"/>
                  <a:gd name="T96" fmla="*/ 76 w 2316"/>
                  <a:gd name="T97" fmla="*/ 8 h 1519"/>
                  <a:gd name="T98" fmla="*/ 83 w 2316"/>
                  <a:gd name="T99" fmla="*/ 1 h 1519"/>
                  <a:gd name="T100" fmla="*/ 98 w 2316"/>
                  <a:gd name="T101" fmla="*/ 0 h 1519"/>
                  <a:gd name="T102" fmla="*/ 103 w 2316"/>
                  <a:gd name="T103" fmla="*/ 2 h 1519"/>
                  <a:gd name="T104" fmla="*/ 110 w 2316"/>
                  <a:gd name="T105" fmla="*/ 14 h 1519"/>
                  <a:gd name="T106" fmla="*/ 124 w 2316"/>
                  <a:gd name="T107" fmla="*/ 12 h 1519"/>
                  <a:gd name="T108" fmla="*/ 143 w 2316"/>
                  <a:gd name="T109" fmla="*/ 16 h 1519"/>
                  <a:gd name="T110" fmla="*/ 154 w 2316"/>
                  <a:gd name="T111" fmla="*/ 28 h 1519"/>
                  <a:gd name="T112" fmla="*/ 162 w 2316"/>
                  <a:gd name="T113" fmla="*/ 47 h 1519"/>
                  <a:gd name="T114" fmla="*/ 166 w 2316"/>
                  <a:gd name="T115" fmla="*/ 73 h 1519"/>
                  <a:gd name="T116" fmla="*/ 211 w 2316"/>
                  <a:gd name="T117" fmla="*/ 85 h 1519"/>
                  <a:gd name="T118" fmla="*/ 256 w 2316"/>
                  <a:gd name="T119" fmla="*/ 68 h 1519"/>
                  <a:gd name="T120" fmla="*/ 277 w 2316"/>
                  <a:gd name="T121" fmla="*/ 64 h 1519"/>
                  <a:gd name="T122" fmla="*/ 302 w 2316"/>
                  <a:gd name="T123" fmla="*/ 70 h 1519"/>
                  <a:gd name="T124" fmla="*/ 306 w 2316"/>
                  <a:gd name="T125" fmla="*/ 76 h 151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16"/>
                  <a:gd name="T190" fmla="*/ 0 h 1519"/>
                  <a:gd name="T191" fmla="*/ 2316 w 2316"/>
                  <a:gd name="T192" fmla="*/ 1519 h 151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16" h="1519">
                    <a:moveTo>
                      <a:pt x="968" y="229"/>
                    </a:moveTo>
                    <a:lnTo>
                      <a:pt x="987" y="232"/>
                    </a:lnTo>
                    <a:lnTo>
                      <a:pt x="1023" y="220"/>
                    </a:lnTo>
                    <a:lnTo>
                      <a:pt x="1047" y="223"/>
                    </a:lnTo>
                    <a:lnTo>
                      <a:pt x="1130" y="186"/>
                    </a:lnTo>
                    <a:lnTo>
                      <a:pt x="1166" y="202"/>
                    </a:lnTo>
                    <a:lnTo>
                      <a:pt x="1238" y="195"/>
                    </a:lnTo>
                    <a:lnTo>
                      <a:pt x="1274" y="177"/>
                    </a:lnTo>
                    <a:lnTo>
                      <a:pt x="1380" y="150"/>
                    </a:lnTo>
                    <a:lnTo>
                      <a:pt x="1416" y="130"/>
                    </a:lnTo>
                    <a:lnTo>
                      <a:pt x="1559" y="120"/>
                    </a:lnTo>
                    <a:lnTo>
                      <a:pt x="1595" y="100"/>
                    </a:lnTo>
                    <a:lnTo>
                      <a:pt x="2190" y="97"/>
                    </a:lnTo>
                    <a:lnTo>
                      <a:pt x="2237" y="160"/>
                    </a:lnTo>
                    <a:lnTo>
                      <a:pt x="2295" y="184"/>
                    </a:lnTo>
                    <a:lnTo>
                      <a:pt x="2316" y="229"/>
                    </a:lnTo>
                    <a:lnTo>
                      <a:pt x="2237" y="408"/>
                    </a:lnTo>
                    <a:lnTo>
                      <a:pt x="2210" y="451"/>
                    </a:lnTo>
                    <a:lnTo>
                      <a:pt x="2195" y="508"/>
                    </a:lnTo>
                    <a:lnTo>
                      <a:pt x="2157" y="540"/>
                    </a:lnTo>
                    <a:lnTo>
                      <a:pt x="2111" y="628"/>
                    </a:lnTo>
                    <a:lnTo>
                      <a:pt x="2099" y="673"/>
                    </a:lnTo>
                    <a:lnTo>
                      <a:pt x="2103" y="699"/>
                    </a:lnTo>
                    <a:lnTo>
                      <a:pt x="2130" y="709"/>
                    </a:lnTo>
                    <a:lnTo>
                      <a:pt x="2166" y="720"/>
                    </a:lnTo>
                    <a:lnTo>
                      <a:pt x="2195" y="753"/>
                    </a:lnTo>
                    <a:lnTo>
                      <a:pt x="2159" y="874"/>
                    </a:lnTo>
                    <a:lnTo>
                      <a:pt x="2159" y="1516"/>
                    </a:lnTo>
                    <a:lnTo>
                      <a:pt x="1734" y="1518"/>
                    </a:lnTo>
                    <a:lnTo>
                      <a:pt x="1310" y="1519"/>
                    </a:lnTo>
                    <a:lnTo>
                      <a:pt x="708" y="1518"/>
                    </a:lnTo>
                    <a:lnTo>
                      <a:pt x="105" y="1516"/>
                    </a:lnTo>
                    <a:lnTo>
                      <a:pt x="63" y="1474"/>
                    </a:lnTo>
                    <a:lnTo>
                      <a:pt x="50" y="1435"/>
                    </a:lnTo>
                    <a:lnTo>
                      <a:pt x="48" y="1288"/>
                    </a:lnTo>
                    <a:lnTo>
                      <a:pt x="0" y="1221"/>
                    </a:lnTo>
                    <a:lnTo>
                      <a:pt x="24" y="1191"/>
                    </a:lnTo>
                    <a:lnTo>
                      <a:pt x="60" y="1039"/>
                    </a:lnTo>
                    <a:lnTo>
                      <a:pt x="75" y="1029"/>
                    </a:lnTo>
                    <a:lnTo>
                      <a:pt x="116" y="895"/>
                    </a:lnTo>
                    <a:lnTo>
                      <a:pt x="147" y="540"/>
                    </a:lnTo>
                    <a:lnTo>
                      <a:pt x="176" y="363"/>
                    </a:lnTo>
                    <a:lnTo>
                      <a:pt x="177" y="184"/>
                    </a:lnTo>
                    <a:lnTo>
                      <a:pt x="186" y="96"/>
                    </a:lnTo>
                    <a:lnTo>
                      <a:pt x="182" y="52"/>
                    </a:lnTo>
                    <a:lnTo>
                      <a:pt x="161" y="15"/>
                    </a:lnTo>
                    <a:lnTo>
                      <a:pt x="167" y="12"/>
                    </a:lnTo>
                    <a:lnTo>
                      <a:pt x="203" y="34"/>
                    </a:lnTo>
                    <a:lnTo>
                      <a:pt x="239" y="24"/>
                    </a:lnTo>
                    <a:lnTo>
                      <a:pt x="263" y="3"/>
                    </a:lnTo>
                    <a:lnTo>
                      <a:pt x="309" y="0"/>
                    </a:lnTo>
                    <a:lnTo>
                      <a:pt x="324" y="7"/>
                    </a:lnTo>
                    <a:lnTo>
                      <a:pt x="348" y="43"/>
                    </a:lnTo>
                    <a:lnTo>
                      <a:pt x="392" y="36"/>
                    </a:lnTo>
                    <a:lnTo>
                      <a:pt x="452" y="49"/>
                    </a:lnTo>
                    <a:lnTo>
                      <a:pt x="488" y="85"/>
                    </a:lnTo>
                    <a:lnTo>
                      <a:pt x="512" y="141"/>
                    </a:lnTo>
                    <a:lnTo>
                      <a:pt x="524" y="220"/>
                    </a:lnTo>
                    <a:lnTo>
                      <a:pt x="666" y="256"/>
                    </a:lnTo>
                    <a:lnTo>
                      <a:pt x="809" y="204"/>
                    </a:lnTo>
                    <a:lnTo>
                      <a:pt x="875" y="193"/>
                    </a:lnTo>
                    <a:lnTo>
                      <a:pt x="953" y="211"/>
                    </a:lnTo>
                    <a:lnTo>
                      <a:pt x="968" y="229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4" name="Freeform 15"/>
              <p:cNvSpPr>
                <a:spLocks/>
              </p:cNvSpPr>
              <p:nvPr/>
            </p:nvSpPr>
            <p:spPr bwMode="auto">
              <a:xfrm>
                <a:off x="256" y="1099"/>
                <a:ext cx="708" cy="409"/>
              </a:xfrm>
              <a:custGeom>
                <a:avLst/>
                <a:gdLst>
                  <a:gd name="T0" fmla="*/ 328 w 2239"/>
                  <a:gd name="T1" fmla="*/ 401 h 1227"/>
                  <a:gd name="T2" fmla="*/ 347 w 2239"/>
                  <a:gd name="T3" fmla="*/ 398 h 1227"/>
                  <a:gd name="T4" fmla="*/ 384 w 2239"/>
                  <a:gd name="T5" fmla="*/ 391 h 1227"/>
                  <a:gd name="T6" fmla="*/ 418 w 2239"/>
                  <a:gd name="T7" fmla="*/ 383 h 1227"/>
                  <a:gd name="T8" fmla="*/ 463 w 2239"/>
                  <a:gd name="T9" fmla="*/ 367 h 1227"/>
                  <a:gd name="T10" fmla="*/ 520 w 2239"/>
                  <a:gd name="T11" fmla="*/ 357 h 1227"/>
                  <a:gd name="T12" fmla="*/ 704 w 2239"/>
                  <a:gd name="T13" fmla="*/ 326 h 1227"/>
                  <a:gd name="T14" fmla="*/ 696 w 2239"/>
                  <a:gd name="T15" fmla="*/ 156 h 1227"/>
                  <a:gd name="T16" fmla="*/ 439 w 2239"/>
                  <a:gd name="T17" fmla="*/ 1 h 1227"/>
                  <a:gd name="T18" fmla="*/ 181 w 2239"/>
                  <a:gd name="T19" fmla="*/ 17 h 1227"/>
                  <a:gd name="T20" fmla="*/ 193 w 2239"/>
                  <a:gd name="T21" fmla="*/ 31 h 1227"/>
                  <a:gd name="T22" fmla="*/ 204 w 2239"/>
                  <a:gd name="T23" fmla="*/ 42 h 1227"/>
                  <a:gd name="T24" fmla="*/ 204 w 2239"/>
                  <a:gd name="T25" fmla="*/ 51 h 1227"/>
                  <a:gd name="T26" fmla="*/ 188 w 2239"/>
                  <a:gd name="T27" fmla="*/ 45 h 1227"/>
                  <a:gd name="T28" fmla="*/ 189 w 2239"/>
                  <a:gd name="T29" fmla="*/ 70 h 1227"/>
                  <a:gd name="T30" fmla="*/ 181 w 2239"/>
                  <a:gd name="T31" fmla="*/ 94 h 1227"/>
                  <a:gd name="T32" fmla="*/ 200 w 2239"/>
                  <a:gd name="T33" fmla="*/ 119 h 1227"/>
                  <a:gd name="T34" fmla="*/ 215 w 2239"/>
                  <a:gd name="T35" fmla="*/ 115 h 1227"/>
                  <a:gd name="T36" fmla="*/ 190 w 2239"/>
                  <a:gd name="T37" fmla="*/ 89 h 1227"/>
                  <a:gd name="T38" fmla="*/ 214 w 2239"/>
                  <a:gd name="T39" fmla="*/ 84 h 1227"/>
                  <a:gd name="T40" fmla="*/ 201 w 2239"/>
                  <a:gd name="T41" fmla="*/ 89 h 1227"/>
                  <a:gd name="T42" fmla="*/ 207 w 2239"/>
                  <a:gd name="T43" fmla="*/ 104 h 1227"/>
                  <a:gd name="T44" fmla="*/ 210 w 2239"/>
                  <a:gd name="T45" fmla="*/ 104 h 1227"/>
                  <a:gd name="T46" fmla="*/ 216 w 2239"/>
                  <a:gd name="T47" fmla="*/ 104 h 1227"/>
                  <a:gd name="T48" fmla="*/ 215 w 2239"/>
                  <a:gd name="T49" fmla="*/ 140 h 1227"/>
                  <a:gd name="T50" fmla="*/ 219 w 2239"/>
                  <a:gd name="T51" fmla="*/ 193 h 1227"/>
                  <a:gd name="T52" fmla="*/ 204 w 2239"/>
                  <a:gd name="T53" fmla="*/ 202 h 1227"/>
                  <a:gd name="T54" fmla="*/ 204 w 2239"/>
                  <a:gd name="T55" fmla="*/ 198 h 1227"/>
                  <a:gd name="T56" fmla="*/ 205 w 2239"/>
                  <a:gd name="T57" fmla="*/ 177 h 1227"/>
                  <a:gd name="T58" fmla="*/ 206 w 2239"/>
                  <a:gd name="T59" fmla="*/ 149 h 1227"/>
                  <a:gd name="T60" fmla="*/ 197 w 2239"/>
                  <a:gd name="T61" fmla="*/ 134 h 1227"/>
                  <a:gd name="T62" fmla="*/ 181 w 2239"/>
                  <a:gd name="T63" fmla="*/ 149 h 1227"/>
                  <a:gd name="T64" fmla="*/ 184 w 2239"/>
                  <a:gd name="T65" fmla="*/ 119 h 1227"/>
                  <a:gd name="T66" fmla="*/ 172 w 2239"/>
                  <a:gd name="T67" fmla="*/ 104 h 1227"/>
                  <a:gd name="T68" fmla="*/ 152 w 2239"/>
                  <a:gd name="T69" fmla="*/ 104 h 1227"/>
                  <a:gd name="T70" fmla="*/ 68 w 2239"/>
                  <a:gd name="T71" fmla="*/ 99 h 1227"/>
                  <a:gd name="T72" fmla="*/ 1 w 2239"/>
                  <a:gd name="T73" fmla="*/ 73 h 1227"/>
                  <a:gd name="T74" fmla="*/ 6 w 2239"/>
                  <a:gd name="T75" fmla="*/ 85 h 1227"/>
                  <a:gd name="T76" fmla="*/ 4 w 2239"/>
                  <a:gd name="T77" fmla="*/ 104 h 1227"/>
                  <a:gd name="T78" fmla="*/ 23 w 2239"/>
                  <a:gd name="T79" fmla="*/ 143 h 1227"/>
                  <a:gd name="T80" fmla="*/ 39 w 2239"/>
                  <a:gd name="T81" fmla="*/ 195 h 1227"/>
                  <a:gd name="T82" fmla="*/ 52 w 2239"/>
                  <a:gd name="T83" fmla="*/ 246 h 1227"/>
                  <a:gd name="T84" fmla="*/ 57 w 2239"/>
                  <a:gd name="T85" fmla="*/ 233 h 1227"/>
                  <a:gd name="T86" fmla="*/ 80 w 2239"/>
                  <a:gd name="T87" fmla="*/ 242 h 1227"/>
                  <a:gd name="T88" fmla="*/ 68 w 2239"/>
                  <a:gd name="T89" fmla="*/ 248 h 1227"/>
                  <a:gd name="T90" fmla="*/ 54 w 2239"/>
                  <a:gd name="T91" fmla="*/ 248 h 1227"/>
                  <a:gd name="T92" fmla="*/ 68 w 2239"/>
                  <a:gd name="T93" fmla="*/ 273 h 1227"/>
                  <a:gd name="T94" fmla="*/ 80 w 2239"/>
                  <a:gd name="T95" fmla="*/ 274 h 1227"/>
                  <a:gd name="T96" fmla="*/ 75 w 2239"/>
                  <a:gd name="T97" fmla="*/ 297 h 1227"/>
                  <a:gd name="T98" fmla="*/ 63 w 2239"/>
                  <a:gd name="T99" fmla="*/ 280 h 1227"/>
                  <a:gd name="T100" fmla="*/ 65 w 2239"/>
                  <a:gd name="T101" fmla="*/ 324 h 1227"/>
                  <a:gd name="T102" fmla="*/ 71 w 2239"/>
                  <a:gd name="T103" fmla="*/ 324 h 1227"/>
                  <a:gd name="T104" fmla="*/ 80 w 2239"/>
                  <a:gd name="T105" fmla="*/ 327 h 1227"/>
                  <a:gd name="T106" fmla="*/ 99 w 2239"/>
                  <a:gd name="T107" fmla="*/ 325 h 1227"/>
                  <a:gd name="T108" fmla="*/ 118 w 2239"/>
                  <a:gd name="T109" fmla="*/ 326 h 1227"/>
                  <a:gd name="T110" fmla="*/ 139 w 2239"/>
                  <a:gd name="T111" fmla="*/ 336 h 1227"/>
                  <a:gd name="T112" fmla="*/ 170 w 2239"/>
                  <a:gd name="T113" fmla="*/ 352 h 1227"/>
                  <a:gd name="T114" fmla="*/ 181 w 2239"/>
                  <a:gd name="T115" fmla="*/ 397 h 1227"/>
                  <a:gd name="T116" fmla="*/ 271 w 2239"/>
                  <a:gd name="T117" fmla="*/ 392 h 1227"/>
                  <a:gd name="T118" fmla="*/ 317 w 2239"/>
                  <a:gd name="T119" fmla="*/ 394 h 122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239"/>
                  <a:gd name="T181" fmla="*/ 0 h 1227"/>
                  <a:gd name="T182" fmla="*/ 2239 w 2239"/>
                  <a:gd name="T183" fmla="*/ 1227 h 122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239" h="1227">
                    <a:moveTo>
                      <a:pt x="1017" y="1200"/>
                    </a:moveTo>
                    <a:lnTo>
                      <a:pt x="1036" y="1203"/>
                    </a:lnTo>
                    <a:lnTo>
                      <a:pt x="1072" y="1191"/>
                    </a:lnTo>
                    <a:lnTo>
                      <a:pt x="1096" y="1194"/>
                    </a:lnTo>
                    <a:lnTo>
                      <a:pt x="1179" y="1157"/>
                    </a:lnTo>
                    <a:lnTo>
                      <a:pt x="1215" y="1173"/>
                    </a:lnTo>
                    <a:lnTo>
                      <a:pt x="1287" y="1166"/>
                    </a:lnTo>
                    <a:lnTo>
                      <a:pt x="1323" y="1148"/>
                    </a:lnTo>
                    <a:lnTo>
                      <a:pt x="1429" y="1121"/>
                    </a:lnTo>
                    <a:lnTo>
                      <a:pt x="1465" y="1101"/>
                    </a:lnTo>
                    <a:lnTo>
                      <a:pt x="1608" y="1091"/>
                    </a:lnTo>
                    <a:lnTo>
                      <a:pt x="1644" y="1071"/>
                    </a:lnTo>
                    <a:lnTo>
                      <a:pt x="2239" y="1068"/>
                    </a:lnTo>
                    <a:lnTo>
                      <a:pt x="2226" y="978"/>
                    </a:lnTo>
                    <a:lnTo>
                      <a:pt x="2200" y="933"/>
                    </a:lnTo>
                    <a:lnTo>
                      <a:pt x="2202" y="468"/>
                    </a:lnTo>
                    <a:lnTo>
                      <a:pt x="2205" y="2"/>
                    </a:lnTo>
                    <a:lnTo>
                      <a:pt x="1389" y="2"/>
                    </a:lnTo>
                    <a:lnTo>
                      <a:pt x="571" y="0"/>
                    </a:lnTo>
                    <a:lnTo>
                      <a:pt x="573" y="50"/>
                    </a:lnTo>
                    <a:lnTo>
                      <a:pt x="607" y="126"/>
                    </a:lnTo>
                    <a:lnTo>
                      <a:pt x="609" y="92"/>
                    </a:lnTo>
                    <a:lnTo>
                      <a:pt x="643" y="90"/>
                    </a:lnTo>
                    <a:lnTo>
                      <a:pt x="645" y="125"/>
                    </a:lnTo>
                    <a:lnTo>
                      <a:pt x="657" y="135"/>
                    </a:lnTo>
                    <a:lnTo>
                      <a:pt x="645" y="153"/>
                    </a:lnTo>
                    <a:lnTo>
                      <a:pt x="645" y="194"/>
                    </a:lnTo>
                    <a:lnTo>
                      <a:pt x="595" y="135"/>
                    </a:lnTo>
                    <a:lnTo>
                      <a:pt x="588" y="179"/>
                    </a:lnTo>
                    <a:lnTo>
                      <a:pt x="597" y="210"/>
                    </a:lnTo>
                    <a:lnTo>
                      <a:pt x="573" y="264"/>
                    </a:lnTo>
                    <a:lnTo>
                      <a:pt x="573" y="281"/>
                    </a:lnTo>
                    <a:lnTo>
                      <a:pt x="609" y="299"/>
                    </a:lnTo>
                    <a:lnTo>
                      <a:pt x="631" y="357"/>
                    </a:lnTo>
                    <a:lnTo>
                      <a:pt x="679" y="390"/>
                    </a:lnTo>
                    <a:lnTo>
                      <a:pt x="679" y="344"/>
                    </a:lnTo>
                    <a:lnTo>
                      <a:pt x="627" y="312"/>
                    </a:lnTo>
                    <a:lnTo>
                      <a:pt x="601" y="267"/>
                    </a:lnTo>
                    <a:lnTo>
                      <a:pt x="622" y="216"/>
                    </a:lnTo>
                    <a:lnTo>
                      <a:pt x="678" y="251"/>
                    </a:lnTo>
                    <a:lnTo>
                      <a:pt x="672" y="266"/>
                    </a:lnTo>
                    <a:lnTo>
                      <a:pt x="636" y="267"/>
                    </a:lnTo>
                    <a:lnTo>
                      <a:pt x="645" y="312"/>
                    </a:lnTo>
                    <a:lnTo>
                      <a:pt x="655" y="312"/>
                    </a:lnTo>
                    <a:lnTo>
                      <a:pt x="679" y="336"/>
                    </a:lnTo>
                    <a:lnTo>
                      <a:pt x="664" y="312"/>
                    </a:lnTo>
                    <a:lnTo>
                      <a:pt x="673" y="278"/>
                    </a:lnTo>
                    <a:lnTo>
                      <a:pt x="684" y="312"/>
                    </a:lnTo>
                    <a:lnTo>
                      <a:pt x="721" y="357"/>
                    </a:lnTo>
                    <a:lnTo>
                      <a:pt x="679" y="420"/>
                    </a:lnTo>
                    <a:lnTo>
                      <a:pt x="678" y="534"/>
                    </a:lnTo>
                    <a:lnTo>
                      <a:pt x="694" y="579"/>
                    </a:lnTo>
                    <a:lnTo>
                      <a:pt x="679" y="594"/>
                    </a:lnTo>
                    <a:lnTo>
                      <a:pt x="645" y="606"/>
                    </a:lnTo>
                    <a:lnTo>
                      <a:pt x="633" y="584"/>
                    </a:lnTo>
                    <a:lnTo>
                      <a:pt x="645" y="594"/>
                    </a:lnTo>
                    <a:lnTo>
                      <a:pt x="679" y="575"/>
                    </a:lnTo>
                    <a:lnTo>
                      <a:pt x="648" y="530"/>
                    </a:lnTo>
                    <a:lnTo>
                      <a:pt x="645" y="447"/>
                    </a:lnTo>
                    <a:lnTo>
                      <a:pt x="652" y="446"/>
                    </a:lnTo>
                    <a:lnTo>
                      <a:pt x="640" y="401"/>
                    </a:lnTo>
                    <a:lnTo>
                      <a:pt x="624" y="401"/>
                    </a:lnTo>
                    <a:lnTo>
                      <a:pt x="582" y="446"/>
                    </a:lnTo>
                    <a:lnTo>
                      <a:pt x="571" y="446"/>
                    </a:lnTo>
                    <a:lnTo>
                      <a:pt x="609" y="401"/>
                    </a:lnTo>
                    <a:lnTo>
                      <a:pt x="582" y="357"/>
                    </a:lnTo>
                    <a:lnTo>
                      <a:pt x="573" y="314"/>
                    </a:lnTo>
                    <a:lnTo>
                      <a:pt x="544" y="312"/>
                    </a:lnTo>
                    <a:lnTo>
                      <a:pt x="537" y="339"/>
                    </a:lnTo>
                    <a:lnTo>
                      <a:pt x="480" y="312"/>
                    </a:lnTo>
                    <a:lnTo>
                      <a:pt x="430" y="315"/>
                    </a:lnTo>
                    <a:lnTo>
                      <a:pt x="216" y="296"/>
                    </a:lnTo>
                    <a:lnTo>
                      <a:pt x="24" y="218"/>
                    </a:lnTo>
                    <a:lnTo>
                      <a:pt x="3" y="218"/>
                    </a:lnTo>
                    <a:lnTo>
                      <a:pt x="18" y="236"/>
                    </a:lnTo>
                    <a:lnTo>
                      <a:pt x="19" y="255"/>
                    </a:lnTo>
                    <a:lnTo>
                      <a:pt x="0" y="302"/>
                    </a:lnTo>
                    <a:lnTo>
                      <a:pt x="13" y="312"/>
                    </a:lnTo>
                    <a:lnTo>
                      <a:pt x="30" y="390"/>
                    </a:lnTo>
                    <a:lnTo>
                      <a:pt x="73" y="429"/>
                    </a:lnTo>
                    <a:lnTo>
                      <a:pt x="108" y="498"/>
                    </a:lnTo>
                    <a:lnTo>
                      <a:pt x="124" y="585"/>
                    </a:lnTo>
                    <a:lnTo>
                      <a:pt x="154" y="623"/>
                    </a:lnTo>
                    <a:lnTo>
                      <a:pt x="165" y="738"/>
                    </a:lnTo>
                    <a:lnTo>
                      <a:pt x="180" y="731"/>
                    </a:lnTo>
                    <a:lnTo>
                      <a:pt x="180" y="698"/>
                    </a:lnTo>
                    <a:lnTo>
                      <a:pt x="214" y="711"/>
                    </a:lnTo>
                    <a:lnTo>
                      <a:pt x="252" y="726"/>
                    </a:lnTo>
                    <a:lnTo>
                      <a:pt x="252" y="734"/>
                    </a:lnTo>
                    <a:lnTo>
                      <a:pt x="216" y="743"/>
                    </a:lnTo>
                    <a:lnTo>
                      <a:pt x="201" y="756"/>
                    </a:lnTo>
                    <a:lnTo>
                      <a:pt x="172" y="744"/>
                    </a:lnTo>
                    <a:lnTo>
                      <a:pt x="189" y="801"/>
                    </a:lnTo>
                    <a:lnTo>
                      <a:pt x="216" y="818"/>
                    </a:lnTo>
                    <a:lnTo>
                      <a:pt x="252" y="807"/>
                    </a:lnTo>
                    <a:lnTo>
                      <a:pt x="252" y="821"/>
                    </a:lnTo>
                    <a:lnTo>
                      <a:pt x="228" y="845"/>
                    </a:lnTo>
                    <a:lnTo>
                      <a:pt x="238" y="890"/>
                    </a:lnTo>
                    <a:lnTo>
                      <a:pt x="216" y="903"/>
                    </a:lnTo>
                    <a:lnTo>
                      <a:pt x="198" y="839"/>
                    </a:lnTo>
                    <a:lnTo>
                      <a:pt x="193" y="972"/>
                    </a:lnTo>
                    <a:lnTo>
                      <a:pt x="205" y="972"/>
                    </a:lnTo>
                    <a:lnTo>
                      <a:pt x="216" y="956"/>
                    </a:lnTo>
                    <a:lnTo>
                      <a:pt x="225" y="972"/>
                    </a:lnTo>
                    <a:lnTo>
                      <a:pt x="229" y="977"/>
                    </a:lnTo>
                    <a:lnTo>
                      <a:pt x="252" y="981"/>
                    </a:lnTo>
                    <a:lnTo>
                      <a:pt x="288" y="965"/>
                    </a:lnTo>
                    <a:lnTo>
                      <a:pt x="312" y="974"/>
                    </a:lnTo>
                    <a:lnTo>
                      <a:pt x="358" y="971"/>
                    </a:lnTo>
                    <a:lnTo>
                      <a:pt x="373" y="978"/>
                    </a:lnTo>
                    <a:lnTo>
                      <a:pt x="397" y="1014"/>
                    </a:lnTo>
                    <a:lnTo>
                      <a:pt x="441" y="1007"/>
                    </a:lnTo>
                    <a:lnTo>
                      <a:pt x="501" y="1020"/>
                    </a:lnTo>
                    <a:lnTo>
                      <a:pt x="537" y="1056"/>
                    </a:lnTo>
                    <a:lnTo>
                      <a:pt x="561" y="1112"/>
                    </a:lnTo>
                    <a:lnTo>
                      <a:pt x="573" y="1191"/>
                    </a:lnTo>
                    <a:lnTo>
                      <a:pt x="715" y="1227"/>
                    </a:lnTo>
                    <a:lnTo>
                      <a:pt x="858" y="1175"/>
                    </a:lnTo>
                    <a:lnTo>
                      <a:pt x="924" y="1164"/>
                    </a:lnTo>
                    <a:lnTo>
                      <a:pt x="1002" y="1182"/>
                    </a:lnTo>
                    <a:lnTo>
                      <a:pt x="1017" y="120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5" name="Freeform 16"/>
              <p:cNvSpPr>
                <a:spLocks/>
              </p:cNvSpPr>
              <p:nvPr/>
            </p:nvSpPr>
            <p:spPr bwMode="auto">
              <a:xfrm>
                <a:off x="397" y="1139"/>
                <a:ext cx="40" cy="25"/>
              </a:xfrm>
              <a:custGeom>
                <a:avLst/>
                <a:gdLst>
                  <a:gd name="T0" fmla="*/ 36 w 125"/>
                  <a:gd name="T1" fmla="*/ 20 h 75"/>
                  <a:gd name="T2" fmla="*/ 40 w 125"/>
                  <a:gd name="T3" fmla="*/ 0 h 75"/>
                  <a:gd name="T4" fmla="*/ 17 w 125"/>
                  <a:gd name="T5" fmla="*/ 1 h 75"/>
                  <a:gd name="T6" fmla="*/ 13 w 125"/>
                  <a:gd name="T7" fmla="*/ 5 h 75"/>
                  <a:gd name="T8" fmla="*/ 17 w 125"/>
                  <a:gd name="T9" fmla="*/ 13 h 75"/>
                  <a:gd name="T10" fmla="*/ 6 w 125"/>
                  <a:gd name="T11" fmla="*/ 2 h 75"/>
                  <a:gd name="T12" fmla="*/ 0 w 125"/>
                  <a:gd name="T13" fmla="*/ 5 h 75"/>
                  <a:gd name="T14" fmla="*/ 5 w 125"/>
                  <a:gd name="T15" fmla="*/ 20 h 75"/>
                  <a:gd name="T16" fmla="*/ 17 w 125"/>
                  <a:gd name="T17" fmla="*/ 25 h 75"/>
                  <a:gd name="T18" fmla="*/ 36 w 125"/>
                  <a:gd name="T19" fmla="*/ 20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5"/>
                  <a:gd name="T31" fmla="*/ 0 h 75"/>
                  <a:gd name="T32" fmla="*/ 125 w 125"/>
                  <a:gd name="T33" fmla="*/ 75 h 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5" h="75">
                    <a:moveTo>
                      <a:pt x="111" y="59"/>
                    </a:moveTo>
                    <a:lnTo>
                      <a:pt x="125" y="0"/>
                    </a:lnTo>
                    <a:lnTo>
                      <a:pt x="53" y="2"/>
                    </a:lnTo>
                    <a:lnTo>
                      <a:pt x="42" y="15"/>
                    </a:lnTo>
                    <a:lnTo>
                      <a:pt x="53" y="38"/>
                    </a:lnTo>
                    <a:lnTo>
                      <a:pt x="18" y="5"/>
                    </a:lnTo>
                    <a:lnTo>
                      <a:pt x="0" y="15"/>
                    </a:lnTo>
                    <a:lnTo>
                      <a:pt x="15" y="59"/>
                    </a:lnTo>
                    <a:lnTo>
                      <a:pt x="53" y="75"/>
                    </a:lnTo>
                    <a:lnTo>
                      <a:pt x="111" y="59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6" name="Freeform 17"/>
              <p:cNvSpPr>
                <a:spLocks/>
              </p:cNvSpPr>
              <p:nvPr/>
            </p:nvSpPr>
            <p:spPr bwMode="auto">
              <a:xfrm>
                <a:off x="1493" y="1573"/>
                <a:ext cx="632" cy="474"/>
              </a:xfrm>
              <a:custGeom>
                <a:avLst/>
                <a:gdLst>
                  <a:gd name="T0" fmla="*/ 632 w 1999"/>
                  <a:gd name="T1" fmla="*/ 237 h 1421"/>
                  <a:gd name="T2" fmla="*/ 632 w 1999"/>
                  <a:gd name="T3" fmla="*/ 474 h 1421"/>
                  <a:gd name="T4" fmla="*/ 407 w 1999"/>
                  <a:gd name="T5" fmla="*/ 474 h 1421"/>
                  <a:gd name="T6" fmla="*/ 181 w 1999"/>
                  <a:gd name="T7" fmla="*/ 474 h 1421"/>
                  <a:gd name="T8" fmla="*/ 1 w 1999"/>
                  <a:gd name="T9" fmla="*/ 474 h 1421"/>
                  <a:gd name="T10" fmla="*/ 1 w 1999"/>
                  <a:gd name="T11" fmla="*/ 355 h 1421"/>
                  <a:gd name="T12" fmla="*/ 0 w 1999"/>
                  <a:gd name="T13" fmla="*/ 209 h 1421"/>
                  <a:gd name="T14" fmla="*/ 0 w 1999"/>
                  <a:gd name="T15" fmla="*/ 62 h 1421"/>
                  <a:gd name="T16" fmla="*/ 0 w 1999"/>
                  <a:gd name="T17" fmla="*/ 0 h 1421"/>
                  <a:gd name="T18" fmla="*/ 158 w 1999"/>
                  <a:gd name="T19" fmla="*/ 0 h 1421"/>
                  <a:gd name="T20" fmla="*/ 316 w 1999"/>
                  <a:gd name="T21" fmla="*/ 0 h 1421"/>
                  <a:gd name="T22" fmla="*/ 474 w 1999"/>
                  <a:gd name="T23" fmla="*/ 0 h 1421"/>
                  <a:gd name="T24" fmla="*/ 632 w 1999"/>
                  <a:gd name="T25" fmla="*/ 1 h 1421"/>
                  <a:gd name="T26" fmla="*/ 632 w 1999"/>
                  <a:gd name="T27" fmla="*/ 237 h 14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99"/>
                  <a:gd name="T43" fmla="*/ 0 h 1421"/>
                  <a:gd name="T44" fmla="*/ 1999 w 1999"/>
                  <a:gd name="T45" fmla="*/ 1421 h 14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99" h="1421">
                    <a:moveTo>
                      <a:pt x="1999" y="710"/>
                    </a:moveTo>
                    <a:lnTo>
                      <a:pt x="1999" y="1421"/>
                    </a:lnTo>
                    <a:lnTo>
                      <a:pt x="1287" y="1421"/>
                    </a:lnTo>
                    <a:lnTo>
                      <a:pt x="573" y="1421"/>
                    </a:lnTo>
                    <a:lnTo>
                      <a:pt x="3" y="1421"/>
                    </a:lnTo>
                    <a:lnTo>
                      <a:pt x="3" y="1065"/>
                    </a:lnTo>
                    <a:lnTo>
                      <a:pt x="1" y="626"/>
                    </a:lnTo>
                    <a:lnTo>
                      <a:pt x="1" y="186"/>
                    </a:lnTo>
                    <a:lnTo>
                      <a:pt x="0" y="0"/>
                    </a:lnTo>
                    <a:lnTo>
                      <a:pt x="499" y="0"/>
                    </a:lnTo>
                    <a:lnTo>
                      <a:pt x="999" y="0"/>
                    </a:lnTo>
                    <a:lnTo>
                      <a:pt x="1498" y="0"/>
                    </a:lnTo>
                    <a:lnTo>
                      <a:pt x="1998" y="2"/>
                    </a:lnTo>
                    <a:lnTo>
                      <a:pt x="1999" y="71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7" name="Freeform 18"/>
              <p:cNvSpPr>
                <a:spLocks/>
              </p:cNvSpPr>
              <p:nvPr/>
            </p:nvSpPr>
            <p:spPr bwMode="auto">
              <a:xfrm>
                <a:off x="1893" y="2580"/>
                <a:ext cx="1181" cy="1257"/>
              </a:xfrm>
              <a:custGeom>
                <a:avLst/>
                <a:gdLst>
                  <a:gd name="T0" fmla="*/ 1181 w 3735"/>
                  <a:gd name="T1" fmla="*/ 629 h 3772"/>
                  <a:gd name="T2" fmla="*/ 1163 w 3735"/>
                  <a:gd name="T3" fmla="*/ 593 h 3772"/>
                  <a:gd name="T4" fmla="*/ 1155 w 3735"/>
                  <a:gd name="T5" fmla="*/ 562 h 3772"/>
                  <a:gd name="T6" fmla="*/ 1137 w 3735"/>
                  <a:gd name="T7" fmla="*/ 412 h 3772"/>
                  <a:gd name="T8" fmla="*/ 1118 w 3735"/>
                  <a:gd name="T9" fmla="*/ 344 h 3772"/>
                  <a:gd name="T10" fmla="*/ 1092 w 3735"/>
                  <a:gd name="T11" fmla="*/ 340 h 3772"/>
                  <a:gd name="T12" fmla="*/ 1072 w 3735"/>
                  <a:gd name="T13" fmla="*/ 325 h 3772"/>
                  <a:gd name="T14" fmla="*/ 1039 w 3735"/>
                  <a:gd name="T15" fmla="*/ 306 h 3772"/>
                  <a:gd name="T16" fmla="*/ 1025 w 3735"/>
                  <a:gd name="T17" fmla="*/ 310 h 3772"/>
                  <a:gd name="T18" fmla="*/ 960 w 3735"/>
                  <a:gd name="T19" fmla="*/ 311 h 3772"/>
                  <a:gd name="T20" fmla="*/ 926 w 3735"/>
                  <a:gd name="T21" fmla="*/ 328 h 3772"/>
                  <a:gd name="T22" fmla="*/ 892 w 3735"/>
                  <a:gd name="T23" fmla="*/ 316 h 3772"/>
                  <a:gd name="T24" fmla="*/ 854 w 3735"/>
                  <a:gd name="T25" fmla="*/ 325 h 3772"/>
                  <a:gd name="T26" fmla="*/ 836 w 3735"/>
                  <a:gd name="T27" fmla="*/ 317 h 3772"/>
                  <a:gd name="T28" fmla="*/ 813 w 3735"/>
                  <a:gd name="T29" fmla="*/ 299 h 3772"/>
                  <a:gd name="T30" fmla="*/ 790 w 3735"/>
                  <a:gd name="T31" fmla="*/ 313 h 3772"/>
                  <a:gd name="T32" fmla="*/ 773 w 3735"/>
                  <a:gd name="T33" fmla="*/ 296 h 3772"/>
                  <a:gd name="T34" fmla="*/ 734 w 3735"/>
                  <a:gd name="T35" fmla="*/ 286 h 3772"/>
                  <a:gd name="T36" fmla="*/ 671 w 3735"/>
                  <a:gd name="T37" fmla="*/ 266 h 3772"/>
                  <a:gd name="T38" fmla="*/ 644 w 3735"/>
                  <a:gd name="T39" fmla="*/ 248 h 3772"/>
                  <a:gd name="T40" fmla="*/ 599 w 3735"/>
                  <a:gd name="T41" fmla="*/ 229 h 3772"/>
                  <a:gd name="T42" fmla="*/ 328 w 3735"/>
                  <a:gd name="T43" fmla="*/ 0 h 3772"/>
                  <a:gd name="T44" fmla="*/ 323 w 3735"/>
                  <a:gd name="T45" fmla="*/ 258 h 3772"/>
                  <a:gd name="T46" fmla="*/ 317 w 3735"/>
                  <a:gd name="T47" fmla="*/ 532 h 3772"/>
                  <a:gd name="T48" fmla="*/ 0 w 3735"/>
                  <a:gd name="T49" fmla="*/ 547 h 3772"/>
                  <a:gd name="T50" fmla="*/ 20 w 3735"/>
                  <a:gd name="T51" fmla="*/ 562 h 3772"/>
                  <a:gd name="T52" fmla="*/ 57 w 3735"/>
                  <a:gd name="T53" fmla="*/ 604 h 3772"/>
                  <a:gd name="T54" fmla="*/ 114 w 3735"/>
                  <a:gd name="T55" fmla="*/ 668 h 3772"/>
                  <a:gd name="T56" fmla="*/ 170 w 3735"/>
                  <a:gd name="T57" fmla="*/ 737 h 3772"/>
                  <a:gd name="T58" fmla="*/ 193 w 3735"/>
                  <a:gd name="T59" fmla="*/ 812 h 3772"/>
                  <a:gd name="T60" fmla="*/ 237 w 3735"/>
                  <a:gd name="T61" fmla="*/ 851 h 3772"/>
                  <a:gd name="T62" fmla="*/ 281 w 3735"/>
                  <a:gd name="T63" fmla="*/ 872 h 3772"/>
                  <a:gd name="T64" fmla="*/ 317 w 3735"/>
                  <a:gd name="T65" fmla="*/ 889 h 3772"/>
                  <a:gd name="T66" fmla="*/ 339 w 3735"/>
                  <a:gd name="T67" fmla="*/ 846 h 3772"/>
                  <a:gd name="T68" fmla="*/ 370 w 3735"/>
                  <a:gd name="T69" fmla="*/ 799 h 3772"/>
                  <a:gd name="T70" fmla="*/ 471 w 3735"/>
                  <a:gd name="T71" fmla="*/ 799 h 3772"/>
                  <a:gd name="T72" fmla="*/ 486 w 3735"/>
                  <a:gd name="T73" fmla="*/ 826 h 3772"/>
                  <a:gd name="T74" fmla="*/ 526 w 3735"/>
                  <a:gd name="T75" fmla="*/ 858 h 3772"/>
                  <a:gd name="T76" fmla="*/ 543 w 3735"/>
                  <a:gd name="T77" fmla="*/ 898 h 3772"/>
                  <a:gd name="T78" fmla="*/ 600 w 3735"/>
                  <a:gd name="T79" fmla="*/ 1006 h 3772"/>
                  <a:gd name="T80" fmla="*/ 644 w 3735"/>
                  <a:gd name="T81" fmla="*/ 1065 h 3772"/>
                  <a:gd name="T82" fmla="*/ 674 w 3735"/>
                  <a:gd name="T83" fmla="*/ 1175 h 3772"/>
                  <a:gd name="T84" fmla="*/ 712 w 3735"/>
                  <a:gd name="T85" fmla="*/ 1208 h 3772"/>
                  <a:gd name="T86" fmla="*/ 750 w 3735"/>
                  <a:gd name="T87" fmla="*/ 1228 h 3772"/>
                  <a:gd name="T88" fmla="*/ 790 w 3735"/>
                  <a:gd name="T89" fmla="*/ 1235 h 3772"/>
                  <a:gd name="T90" fmla="*/ 838 w 3735"/>
                  <a:gd name="T91" fmla="*/ 1257 h 3772"/>
                  <a:gd name="T92" fmla="*/ 844 w 3735"/>
                  <a:gd name="T93" fmla="*/ 1172 h 3772"/>
                  <a:gd name="T94" fmla="*/ 852 w 3735"/>
                  <a:gd name="T95" fmla="*/ 1050 h 3772"/>
                  <a:gd name="T96" fmla="*/ 883 w 3735"/>
                  <a:gd name="T97" fmla="*/ 999 h 3772"/>
                  <a:gd name="T98" fmla="*/ 1040 w 3735"/>
                  <a:gd name="T99" fmla="*/ 878 h 3772"/>
                  <a:gd name="T100" fmla="*/ 1059 w 3735"/>
                  <a:gd name="T101" fmla="*/ 829 h 3772"/>
                  <a:gd name="T102" fmla="*/ 1052 w 3735"/>
                  <a:gd name="T103" fmla="*/ 808 h 3772"/>
                  <a:gd name="T104" fmla="*/ 1061 w 3735"/>
                  <a:gd name="T105" fmla="*/ 808 h 3772"/>
                  <a:gd name="T106" fmla="*/ 1078 w 3735"/>
                  <a:gd name="T107" fmla="*/ 801 h 3772"/>
                  <a:gd name="T108" fmla="*/ 1084 w 3735"/>
                  <a:gd name="T109" fmla="*/ 822 h 3772"/>
                  <a:gd name="T110" fmla="*/ 1086 w 3735"/>
                  <a:gd name="T111" fmla="*/ 828 h 3772"/>
                  <a:gd name="T112" fmla="*/ 1084 w 3735"/>
                  <a:gd name="T113" fmla="*/ 834 h 3772"/>
                  <a:gd name="T114" fmla="*/ 1156 w 3735"/>
                  <a:gd name="T115" fmla="*/ 811 h 3772"/>
                  <a:gd name="T116" fmla="*/ 1166 w 3735"/>
                  <a:gd name="T117" fmla="*/ 763 h 3772"/>
                  <a:gd name="T118" fmla="*/ 1163 w 3735"/>
                  <a:gd name="T119" fmla="*/ 731 h 37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735"/>
                  <a:gd name="T181" fmla="*/ 0 h 3772"/>
                  <a:gd name="T182" fmla="*/ 3735 w 3735"/>
                  <a:gd name="T183" fmla="*/ 3772 h 37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735" h="3772">
                    <a:moveTo>
                      <a:pt x="3733" y="1999"/>
                    </a:moveTo>
                    <a:lnTo>
                      <a:pt x="3727" y="1953"/>
                    </a:lnTo>
                    <a:lnTo>
                      <a:pt x="3735" y="1887"/>
                    </a:lnTo>
                    <a:lnTo>
                      <a:pt x="3721" y="1890"/>
                    </a:lnTo>
                    <a:lnTo>
                      <a:pt x="3693" y="1800"/>
                    </a:lnTo>
                    <a:lnTo>
                      <a:pt x="3679" y="1780"/>
                    </a:lnTo>
                    <a:lnTo>
                      <a:pt x="3685" y="1774"/>
                    </a:lnTo>
                    <a:lnTo>
                      <a:pt x="3654" y="1744"/>
                    </a:lnTo>
                    <a:lnTo>
                      <a:pt x="3654" y="1686"/>
                    </a:lnTo>
                    <a:lnTo>
                      <a:pt x="3642" y="1653"/>
                    </a:lnTo>
                    <a:lnTo>
                      <a:pt x="3595" y="1597"/>
                    </a:lnTo>
                    <a:lnTo>
                      <a:pt x="3595" y="1236"/>
                    </a:lnTo>
                    <a:lnTo>
                      <a:pt x="3595" y="1045"/>
                    </a:lnTo>
                    <a:lnTo>
                      <a:pt x="3535" y="1044"/>
                    </a:lnTo>
                    <a:lnTo>
                      <a:pt x="3535" y="1033"/>
                    </a:lnTo>
                    <a:lnTo>
                      <a:pt x="3501" y="1048"/>
                    </a:lnTo>
                    <a:lnTo>
                      <a:pt x="3469" y="1015"/>
                    </a:lnTo>
                    <a:lnTo>
                      <a:pt x="3454" y="1020"/>
                    </a:lnTo>
                    <a:lnTo>
                      <a:pt x="3429" y="1000"/>
                    </a:lnTo>
                    <a:lnTo>
                      <a:pt x="3393" y="991"/>
                    </a:lnTo>
                    <a:lnTo>
                      <a:pt x="3391" y="976"/>
                    </a:lnTo>
                    <a:lnTo>
                      <a:pt x="3357" y="973"/>
                    </a:lnTo>
                    <a:lnTo>
                      <a:pt x="3322" y="936"/>
                    </a:lnTo>
                    <a:lnTo>
                      <a:pt x="3286" y="919"/>
                    </a:lnTo>
                    <a:lnTo>
                      <a:pt x="3286" y="910"/>
                    </a:lnTo>
                    <a:lnTo>
                      <a:pt x="3250" y="910"/>
                    </a:lnTo>
                    <a:lnTo>
                      <a:pt x="3243" y="931"/>
                    </a:lnTo>
                    <a:lnTo>
                      <a:pt x="3108" y="924"/>
                    </a:lnTo>
                    <a:lnTo>
                      <a:pt x="3079" y="945"/>
                    </a:lnTo>
                    <a:lnTo>
                      <a:pt x="3036" y="933"/>
                    </a:lnTo>
                    <a:lnTo>
                      <a:pt x="3036" y="940"/>
                    </a:lnTo>
                    <a:lnTo>
                      <a:pt x="2970" y="976"/>
                    </a:lnTo>
                    <a:lnTo>
                      <a:pt x="2928" y="985"/>
                    </a:lnTo>
                    <a:lnTo>
                      <a:pt x="2893" y="967"/>
                    </a:lnTo>
                    <a:lnTo>
                      <a:pt x="2868" y="924"/>
                    </a:lnTo>
                    <a:lnTo>
                      <a:pt x="2821" y="949"/>
                    </a:lnTo>
                    <a:lnTo>
                      <a:pt x="2766" y="904"/>
                    </a:lnTo>
                    <a:lnTo>
                      <a:pt x="2715" y="987"/>
                    </a:lnTo>
                    <a:lnTo>
                      <a:pt x="2700" y="976"/>
                    </a:lnTo>
                    <a:lnTo>
                      <a:pt x="2700" y="931"/>
                    </a:lnTo>
                    <a:lnTo>
                      <a:pt x="2655" y="931"/>
                    </a:lnTo>
                    <a:lnTo>
                      <a:pt x="2643" y="952"/>
                    </a:lnTo>
                    <a:lnTo>
                      <a:pt x="2608" y="916"/>
                    </a:lnTo>
                    <a:lnTo>
                      <a:pt x="2590" y="924"/>
                    </a:lnTo>
                    <a:lnTo>
                      <a:pt x="2572" y="898"/>
                    </a:lnTo>
                    <a:lnTo>
                      <a:pt x="2536" y="910"/>
                    </a:lnTo>
                    <a:lnTo>
                      <a:pt x="2520" y="931"/>
                    </a:lnTo>
                    <a:lnTo>
                      <a:pt x="2500" y="940"/>
                    </a:lnTo>
                    <a:lnTo>
                      <a:pt x="2472" y="927"/>
                    </a:lnTo>
                    <a:lnTo>
                      <a:pt x="2466" y="888"/>
                    </a:lnTo>
                    <a:lnTo>
                      <a:pt x="2445" y="888"/>
                    </a:lnTo>
                    <a:lnTo>
                      <a:pt x="2425" y="840"/>
                    </a:lnTo>
                    <a:lnTo>
                      <a:pt x="2344" y="862"/>
                    </a:lnTo>
                    <a:lnTo>
                      <a:pt x="2322" y="859"/>
                    </a:lnTo>
                    <a:lnTo>
                      <a:pt x="2286" y="831"/>
                    </a:lnTo>
                    <a:lnTo>
                      <a:pt x="2251" y="844"/>
                    </a:lnTo>
                    <a:lnTo>
                      <a:pt x="2121" y="798"/>
                    </a:lnTo>
                    <a:lnTo>
                      <a:pt x="2119" y="768"/>
                    </a:lnTo>
                    <a:lnTo>
                      <a:pt x="2109" y="759"/>
                    </a:lnTo>
                    <a:lnTo>
                      <a:pt x="2037" y="744"/>
                    </a:lnTo>
                    <a:lnTo>
                      <a:pt x="1965" y="738"/>
                    </a:lnTo>
                    <a:lnTo>
                      <a:pt x="1938" y="706"/>
                    </a:lnTo>
                    <a:lnTo>
                      <a:pt x="1894" y="688"/>
                    </a:lnTo>
                    <a:lnTo>
                      <a:pt x="1893" y="0"/>
                    </a:lnTo>
                    <a:lnTo>
                      <a:pt x="1465" y="0"/>
                    </a:lnTo>
                    <a:lnTo>
                      <a:pt x="1036" y="0"/>
                    </a:lnTo>
                    <a:lnTo>
                      <a:pt x="1026" y="0"/>
                    </a:lnTo>
                    <a:lnTo>
                      <a:pt x="1024" y="388"/>
                    </a:lnTo>
                    <a:lnTo>
                      <a:pt x="1023" y="775"/>
                    </a:lnTo>
                    <a:lnTo>
                      <a:pt x="1021" y="1164"/>
                    </a:lnTo>
                    <a:lnTo>
                      <a:pt x="1018" y="1552"/>
                    </a:lnTo>
                    <a:lnTo>
                      <a:pt x="1002" y="1597"/>
                    </a:lnTo>
                    <a:lnTo>
                      <a:pt x="502" y="1599"/>
                    </a:lnTo>
                    <a:lnTo>
                      <a:pt x="3" y="1600"/>
                    </a:lnTo>
                    <a:lnTo>
                      <a:pt x="0" y="1642"/>
                    </a:lnTo>
                    <a:lnTo>
                      <a:pt x="30" y="1674"/>
                    </a:lnTo>
                    <a:lnTo>
                      <a:pt x="37" y="1684"/>
                    </a:lnTo>
                    <a:lnTo>
                      <a:pt x="63" y="1686"/>
                    </a:lnTo>
                    <a:lnTo>
                      <a:pt x="109" y="1759"/>
                    </a:lnTo>
                    <a:lnTo>
                      <a:pt x="145" y="1801"/>
                    </a:lnTo>
                    <a:lnTo>
                      <a:pt x="181" y="1813"/>
                    </a:lnTo>
                    <a:lnTo>
                      <a:pt x="252" y="1894"/>
                    </a:lnTo>
                    <a:lnTo>
                      <a:pt x="288" y="1918"/>
                    </a:lnTo>
                    <a:lnTo>
                      <a:pt x="360" y="2005"/>
                    </a:lnTo>
                    <a:lnTo>
                      <a:pt x="466" y="2068"/>
                    </a:lnTo>
                    <a:lnTo>
                      <a:pt x="499" y="2121"/>
                    </a:lnTo>
                    <a:lnTo>
                      <a:pt x="538" y="2211"/>
                    </a:lnTo>
                    <a:lnTo>
                      <a:pt x="546" y="2218"/>
                    </a:lnTo>
                    <a:lnTo>
                      <a:pt x="564" y="2343"/>
                    </a:lnTo>
                    <a:lnTo>
                      <a:pt x="609" y="2436"/>
                    </a:lnTo>
                    <a:lnTo>
                      <a:pt x="681" y="2484"/>
                    </a:lnTo>
                    <a:lnTo>
                      <a:pt x="715" y="2527"/>
                    </a:lnTo>
                    <a:lnTo>
                      <a:pt x="751" y="2554"/>
                    </a:lnTo>
                    <a:lnTo>
                      <a:pt x="811" y="2569"/>
                    </a:lnTo>
                    <a:lnTo>
                      <a:pt x="823" y="2584"/>
                    </a:lnTo>
                    <a:lnTo>
                      <a:pt x="888" y="2617"/>
                    </a:lnTo>
                    <a:lnTo>
                      <a:pt x="913" y="2643"/>
                    </a:lnTo>
                    <a:lnTo>
                      <a:pt x="966" y="2670"/>
                    </a:lnTo>
                    <a:lnTo>
                      <a:pt x="1002" y="2668"/>
                    </a:lnTo>
                    <a:lnTo>
                      <a:pt x="1011" y="2640"/>
                    </a:lnTo>
                    <a:lnTo>
                      <a:pt x="1068" y="2574"/>
                    </a:lnTo>
                    <a:lnTo>
                      <a:pt x="1072" y="2538"/>
                    </a:lnTo>
                    <a:lnTo>
                      <a:pt x="1120" y="2425"/>
                    </a:lnTo>
                    <a:lnTo>
                      <a:pt x="1150" y="2397"/>
                    </a:lnTo>
                    <a:lnTo>
                      <a:pt x="1170" y="2397"/>
                    </a:lnTo>
                    <a:lnTo>
                      <a:pt x="1231" y="2350"/>
                    </a:lnTo>
                    <a:lnTo>
                      <a:pt x="1323" y="2377"/>
                    </a:lnTo>
                    <a:lnTo>
                      <a:pt x="1489" y="2397"/>
                    </a:lnTo>
                    <a:lnTo>
                      <a:pt x="1521" y="2440"/>
                    </a:lnTo>
                    <a:lnTo>
                      <a:pt x="1537" y="2440"/>
                    </a:lnTo>
                    <a:lnTo>
                      <a:pt x="1537" y="2478"/>
                    </a:lnTo>
                    <a:lnTo>
                      <a:pt x="1591" y="2503"/>
                    </a:lnTo>
                    <a:lnTo>
                      <a:pt x="1603" y="2530"/>
                    </a:lnTo>
                    <a:lnTo>
                      <a:pt x="1665" y="2574"/>
                    </a:lnTo>
                    <a:lnTo>
                      <a:pt x="1680" y="2608"/>
                    </a:lnTo>
                    <a:lnTo>
                      <a:pt x="1704" y="2632"/>
                    </a:lnTo>
                    <a:lnTo>
                      <a:pt x="1716" y="2695"/>
                    </a:lnTo>
                    <a:lnTo>
                      <a:pt x="1798" y="2841"/>
                    </a:lnTo>
                    <a:lnTo>
                      <a:pt x="1818" y="2929"/>
                    </a:lnTo>
                    <a:lnTo>
                      <a:pt x="1896" y="3018"/>
                    </a:lnTo>
                    <a:lnTo>
                      <a:pt x="1965" y="3123"/>
                    </a:lnTo>
                    <a:lnTo>
                      <a:pt x="2011" y="3151"/>
                    </a:lnTo>
                    <a:lnTo>
                      <a:pt x="2037" y="3195"/>
                    </a:lnTo>
                    <a:lnTo>
                      <a:pt x="2064" y="3373"/>
                    </a:lnTo>
                    <a:lnTo>
                      <a:pt x="2109" y="3445"/>
                    </a:lnTo>
                    <a:lnTo>
                      <a:pt x="2131" y="3525"/>
                    </a:lnTo>
                    <a:lnTo>
                      <a:pt x="2179" y="3589"/>
                    </a:lnTo>
                    <a:lnTo>
                      <a:pt x="2251" y="3610"/>
                    </a:lnTo>
                    <a:lnTo>
                      <a:pt x="2251" y="3624"/>
                    </a:lnTo>
                    <a:lnTo>
                      <a:pt x="2271" y="3639"/>
                    </a:lnTo>
                    <a:lnTo>
                      <a:pt x="2298" y="3637"/>
                    </a:lnTo>
                    <a:lnTo>
                      <a:pt x="2371" y="3684"/>
                    </a:lnTo>
                    <a:lnTo>
                      <a:pt x="2385" y="3684"/>
                    </a:lnTo>
                    <a:lnTo>
                      <a:pt x="2394" y="3702"/>
                    </a:lnTo>
                    <a:lnTo>
                      <a:pt x="2500" y="3706"/>
                    </a:lnTo>
                    <a:lnTo>
                      <a:pt x="2572" y="3729"/>
                    </a:lnTo>
                    <a:lnTo>
                      <a:pt x="2620" y="3772"/>
                    </a:lnTo>
                    <a:lnTo>
                      <a:pt x="2649" y="3772"/>
                    </a:lnTo>
                    <a:lnTo>
                      <a:pt x="2707" y="3729"/>
                    </a:lnTo>
                    <a:lnTo>
                      <a:pt x="2698" y="3639"/>
                    </a:lnTo>
                    <a:lnTo>
                      <a:pt x="2668" y="3516"/>
                    </a:lnTo>
                    <a:lnTo>
                      <a:pt x="2643" y="3373"/>
                    </a:lnTo>
                    <a:lnTo>
                      <a:pt x="2649" y="3285"/>
                    </a:lnTo>
                    <a:lnTo>
                      <a:pt x="2695" y="3151"/>
                    </a:lnTo>
                    <a:lnTo>
                      <a:pt x="2740" y="3078"/>
                    </a:lnTo>
                    <a:lnTo>
                      <a:pt x="2743" y="3063"/>
                    </a:lnTo>
                    <a:lnTo>
                      <a:pt x="2793" y="2997"/>
                    </a:lnTo>
                    <a:lnTo>
                      <a:pt x="2965" y="2850"/>
                    </a:lnTo>
                    <a:lnTo>
                      <a:pt x="3214" y="2706"/>
                    </a:lnTo>
                    <a:lnTo>
                      <a:pt x="3288" y="2635"/>
                    </a:lnTo>
                    <a:lnTo>
                      <a:pt x="3400" y="2545"/>
                    </a:lnTo>
                    <a:lnTo>
                      <a:pt x="3357" y="2526"/>
                    </a:lnTo>
                    <a:lnTo>
                      <a:pt x="3348" y="2487"/>
                    </a:lnTo>
                    <a:lnTo>
                      <a:pt x="3322" y="2476"/>
                    </a:lnTo>
                    <a:lnTo>
                      <a:pt x="3319" y="2440"/>
                    </a:lnTo>
                    <a:lnTo>
                      <a:pt x="3327" y="2424"/>
                    </a:lnTo>
                    <a:lnTo>
                      <a:pt x="3334" y="2440"/>
                    </a:lnTo>
                    <a:lnTo>
                      <a:pt x="3334" y="2421"/>
                    </a:lnTo>
                    <a:lnTo>
                      <a:pt x="3357" y="2425"/>
                    </a:lnTo>
                    <a:lnTo>
                      <a:pt x="3372" y="2397"/>
                    </a:lnTo>
                    <a:lnTo>
                      <a:pt x="3393" y="2386"/>
                    </a:lnTo>
                    <a:lnTo>
                      <a:pt x="3408" y="2404"/>
                    </a:lnTo>
                    <a:lnTo>
                      <a:pt x="3405" y="2440"/>
                    </a:lnTo>
                    <a:lnTo>
                      <a:pt x="3382" y="2473"/>
                    </a:lnTo>
                    <a:lnTo>
                      <a:pt x="3429" y="2467"/>
                    </a:lnTo>
                    <a:lnTo>
                      <a:pt x="3465" y="2470"/>
                    </a:lnTo>
                    <a:lnTo>
                      <a:pt x="3465" y="2478"/>
                    </a:lnTo>
                    <a:lnTo>
                      <a:pt x="3436" y="2485"/>
                    </a:lnTo>
                    <a:lnTo>
                      <a:pt x="3384" y="2530"/>
                    </a:lnTo>
                    <a:lnTo>
                      <a:pt x="3397" y="2535"/>
                    </a:lnTo>
                    <a:lnTo>
                      <a:pt x="3429" y="2502"/>
                    </a:lnTo>
                    <a:lnTo>
                      <a:pt x="3594" y="2424"/>
                    </a:lnTo>
                    <a:lnTo>
                      <a:pt x="3643" y="2424"/>
                    </a:lnTo>
                    <a:lnTo>
                      <a:pt x="3657" y="2434"/>
                    </a:lnTo>
                    <a:lnTo>
                      <a:pt x="3637" y="2397"/>
                    </a:lnTo>
                    <a:lnTo>
                      <a:pt x="3649" y="2356"/>
                    </a:lnTo>
                    <a:lnTo>
                      <a:pt x="3687" y="2289"/>
                    </a:lnTo>
                    <a:lnTo>
                      <a:pt x="3693" y="2263"/>
                    </a:lnTo>
                    <a:lnTo>
                      <a:pt x="3691" y="2218"/>
                    </a:lnTo>
                    <a:lnTo>
                      <a:pt x="3679" y="2194"/>
                    </a:lnTo>
                    <a:lnTo>
                      <a:pt x="3681" y="2164"/>
                    </a:lnTo>
                    <a:lnTo>
                      <a:pt x="3733" y="1999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8" name="Freeform 19"/>
              <p:cNvSpPr>
                <a:spLocks/>
              </p:cNvSpPr>
              <p:nvPr/>
            </p:nvSpPr>
            <p:spPr bwMode="auto">
              <a:xfrm>
                <a:off x="3030" y="2992"/>
                <a:ext cx="453" cy="480"/>
              </a:xfrm>
              <a:custGeom>
                <a:avLst/>
                <a:gdLst>
                  <a:gd name="T0" fmla="*/ 44 w 1433"/>
                  <a:gd name="T1" fmla="*/ 217 h 1441"/>
                  <a:gd name="T2" fmla="*/ 27 w 1433"/>
                  <a:gd name="T3" fmla="*/ 181 h 1441"/>
                  <a:gd name="T4" fmla="*/ 19 w 1433"/>
                  <a:gd name="T5" fmla="*/ 150 h 1441"/>
                  <a:gd name="T6" fmla="*/ 0 w 1433"/>
                  <a:gd name="T7" fmla="*/ 0 h 1441"/>
                  <a:gd name="T8" fmla="*/ 263 w 1433"/>
                  <a:gd name="T9" fmla="*/ 7 h 1441"/>
                  <a:gd name="T10" fmla="*/ 263 w 1433"/>
                  <a:gd name="T11" fmla="*/ 19 h 1441"/>
                  <a:gd name="T12" fmla="*/ 261 w 1433"/>
                  <a:gd name="T13" fmla="*/ 46 h 1441"/>
                  <a:gd name="T14" fmla="*/ 268 w 1433"/>
                  <a:gd name="T15" fmla="*/ 54 h 1441"/>
                  <a:gd name="T16" fmla="*/ 264 w 1433"/>
                  <a:gd name="T17" fmla="*/ 61 h 1441"/>
                  <a:gd name="T18" fmla="*/ 275 w 1433"/>
                  <a:gd name="T19" fmla="*/ 97 h 1441"/>
                  <a:gd name="T20" fmla="*/ 272 w 1433"/>
                  <a:gd name="T21" fmla="*/ 106 h 1441"/>
                  <a:gd name="T22" fmla="*/ 252 w 1433"/>
                  <a:gd name="T23" fmla="*/ 136 h 1441"/>
                  <a:gd name="T24" fmla="*/ 239 w 1433"/>
                  <a:gd name="T25" fmla="*/ 165 h 1441"/>
                  <a:gd name="T26" fmla="*/ 215 w 1433"/>
                  <a:gd name="T27" fmla="*/ 209 h 1441"/>
                  <a:gd name="T28" fmla="*/ 217 w 1433"/>
                  <a:gd name="T29" fmla="*/ 239 h 1441"/>
                  <a:gd name="T30" fmla="*/ 388 w 1433"/>
                  <a:gd name="T31" fmla="*/ 298 h 1441"/>
                  <a:gd name="T32" fmla="*/ 408 w 1433"/>
                  <a:gd name="T33" fmla="*/ 336 h 1441"/>
                  <a:gd name="T34" fmla="*/ 377 w 1433"/>
                  <a:gd name="T35" fmla="*/ 357 h 1441"/>
                  <a:gd name="T36" fmla="*/ 401 w 1433"/>
                  <a:gd name="T37" fmla="*/ 372 h 1441"/>
                  <a:gd name="T38" fmla="*/ 421 w 1433"/>
                  <a:gd name="T39" fmla="*/ 351 h 1441"/>
                  <a:gd name="T40" fmla="*/ 437 w 1433"/>
                  <a:gd name="T41" fmla="*/ 357 h 1441"/>
                  <a:gd name="T42" fmla="*/ 432 w 1433"/>
                  <a:gd name="T43" fmla="*/ 365 h 1441"/>
                  <a:gd name="T44" fmla="*/ 417 w 1433"/>
                  <a:gd name="T45" fmla="*/ 395 h 1441"/>
                  <a:gd name="T46" fmla="*/ 398 w 1433"/>
                  <a:gd name="T47" fmla="*/ 401 h 1441"/>
                  <a:gd name="T48" fmla="*/ 410 w 1433"/>
                  <a:gd name="T49" fmla="*/ 430 h 1441"/>
                  <a:gd name="T50" fmla="*/ 439 w 1433"/>
                  <a:gd name="T51" fmla="*/ 437 h 1441"/>
                  <a:gd name="T52" fmla="*/ 450 w 1433"/>
                  <a:gd name="T53" fmla="*/ 467 h 1441"/>
                  <a:gd name="T54" fmla="*/ 442 w 1433"/>
                  <a:gd name="T55" fmla="*/ 475 h 1441"/>
                  <a:gd name="T56" fmla="*/ 419 w 1433"/>
                  <a:gd name="T57" fmla="*/ 478 h 1441"/>
                  <a:gd name="T58" fmla="*/ 419 w 1433"/>
                  <a:gd name="T59" fmla="*/ 465 h 1441"/>
                  <a:gd name="T60" fmla="*/ 388 w 1433"/>
                  <a:gd name="T61" fmla="*/ 439 h 1441"/>
                  <a:gd name="T62" fmla="*/ 332 w 1433"/>
                  <a:gd name="T63" fmla="*/ 469 h 1441"/>
                  <a:gd name="T64" fmla="*/ 337 w 1433"/>
                  <a:gd name="T65" fmla="*/ 446 h 1441"/>
                  <a:gd name="T66" fmla="*/ 320 w 1433"/>
                  <a:gd name="T67" fmla="*/ 450 h 1441"/>
                  <a:gd name="T68" fmla="*/ 297 w 1433"/>
                  <a:gd name="T69" fmla="*/ 462 h 1441"/>
                  <a:gd name="T70" fmla="*/ 284 w 1433"/>
                  <a:gd name="T71" fmla="*/ 461 h 1441"/>
                  <a:gd name="T72" fmla="*/ 241 w 1433"/>
                  <a:gd name="T73" fmla="*/ 436 h 1441"/>
                  <a:gd name="T74" fmla="*/ 264 w 1433"/>
                  <a:gd name="T75" fmla="*/ 446 h 1441"/>
                  <a:gd name="T76" fmla="*/ 251 w 1433"/>
                  <a:gd name="T77" fmla="*/ 419 h 1441"/>
                  <a:gd name="T78" fmla="*/ 227 w 1433"/>
                  <a:gd name="T79" fmla="*/ 411 h 1441"/>
                  <a:gd name="T80" fmla="*/ 218 w 1433"/>
                  <a:gd name="T81" fmla="*/ 388 h 1441"/>
                  <a:gd name="T82" fmla="*/ 197 w 1433"/>
                  <a:gd name="T83" fmla="*/ 388 h 1441"/>
                  <a:gd name="T84" fmla="*/ 195 w 1433"/>
                  <a:gd name="T85" fmla="*/ 377 h 1441"/>
                  <a:gd name="T86" fmla="*/ 175 w 1433"/>
                  <a:gd name="T87" fmla="*/ 387 h 1441"/>
                  <a:gd name="T88" fmla="*/ 199 w 1433"/>
                  <a:gd name="T89" fmla="*/ 401 h 1441"/>
                  <a:gd name="T90" fmla="*/ 185 w 1433"/>
                  <a:gd name="T91" fmla="*/ 410 h 1441"/>
                  <a:gd name="T92" fmla="*/ 129 w 1433"/>
                  <a:gd name="T93" fmla="*/ 407 h 1441"/>
                  <a:gd name="T94" fmla="*/ 27 w 1433"/>
                  <a:gd name="T95" fmla="*/ 389 h 1441"/>
                  <a:gd name="T96" fmla="*/ 17 w 1433"/>
                  <a:gd name="T97" fmla="*/ 373 h 1441"/>
                  <a:gd name="T98" fmla="*/ 30 w 1433"/>
                  <a:gd name="T99" fmla="*/ 327 h 1441"/>
                  <a:gd name="T100" fmla="*/ 44 w 1433"/>
                  <a:gd name="T101" fmla="*/ 254 h 144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433"/>
                  <a:gd name="T154" fmla="*/ 0 h 1441"/>
                  <a:gd name="T155" fmla="*/ 1433 w 1433"/>
                  <a:gd name="T156" fmla="*/ 1441 h 144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433" h="1441">
                    <a:moveTo>
                      <a:pt x="138" y="763"/>
                    </a:moveTo>
                    <a:lnTo>
                      <a:pt x="132" y="717"/>
                    </a:lnTo>
                    <a:lnTo>
                      <a:pt x="140" y="651"/>
                    </a:lnTo>
                    <a:lnTo>
                      <a:pt x="126" y="654"/>
                    </a:lnTo>
                    <a:lnTo>
                      <a:pt x="98" y="564"/>
                    </a:lnTo>
                    <a:lnTo>
                      <a:pt x="84" y="544"/>
                    </a:lnTo>
                    <a:lnTo>
                      <a:pt x="90" y="538"/>
                    </a:lnTo>
                    <a:lnTo>
                      <a:pt x="59" y="508"/>
                    </a:lnTo>
                    <a:lnTo>
                      <a:pt x="59" y="450"/>
                    </a:lnTo>
                    <a:lnTo>
                      <a:pt x="47" y="417"/>
                    </a:lnTo>
                    <a:lnTo>
                      <a:pt x="0" y="361"/>
                    </a:lnTo>
                    <a:lnTo>
                      <a:pt x="0" y="0"/>
                    </a:lnTo>
                    <a:lnTo>
                      <a:pt x="411" y="0"/>
                    </a:lnTo>
                    <a:lnTo>
                      <a:pt x="822" y="1"/>
                    </a:lnTo>
                    <a:lnTo>
                      <a:pt x="831" y="21"/>
                    </a:lnTo>
                    <a:lnTo>
                      <a:pt x="833" y="12"/>
                    </a:lnTo>
                    <a:lnTo>
                      <a:pt x="845" y="51"/>
                    </a:lnTo>
                    <a:lnTo>
                      <a:pt x="833" y="58"/>
                    </a:lnTo>
                    <a:lnTo>
                      <a:pt x="828" y="94"/>
                    </a:lnTo>
                    <a:lnTo>
                      <a:pt x="833" y="124"/>
                    </a:lnTo>
                    <a:lnTo>
                      <a:pt x="825" y="139"/>
                    </a:lnTo>
                    <a:lnTo>
                      <a:pt x="833" y="154"/>
                    </a:lnTo>
                    <a:lnTo>
                      <a:pt x="867" y="139"/>
                    </a:lnTo>
                    <a:lnTo>
                      <a:pt x="849" y="162"/>
                    </a:lnTo>
                    <a:lnTo>
                      <a:pt x="872" y="184"/>
                    </a:lnTo>
                    <a:lnTo>
                      <a:pt x="869" y="190"/>
                    </a:lnTo>
                    <a:lnTo>
                      <a:pt x="836" y="184"/>
                    </a:lnTo>
                    <a:lnTo>
                      <a:pt x="869" y="201"/>
                    </a:lnTo>
                    <a:lnTo>
                      <a:pt x="876" y="273"/>
                    </a:lnTo>
                    <a:lnTo>
                      <a:pt x="869" y="292"/>
                    </a:lnTo>
                    <a:lnTo>
                      <a:pt x="833" y="286"/>
                    </a:lnTo>
                    <a:lnTo>
                      <a:pt x="833" y="316"/>
                    </a:lnTo>
                    <a:lnTo>
                      <a:pt x="860" y="319"/>
                    </a:lnTo>
                    <a:lnTo>
                      <a:pt x="833" y="336"/>
                    </a:lnTo>
                    <a:lnTo>
                      <a:pt x="843" y="361"/>
                    </a:lnTo>
                    <a:lnTo>
                      <a:pt x="797" y="408"/>
                    </a:lnTo>
                    <a:lnTo>
                      <a:pt x="792" y="450"/>
                    </a:lnTo>
                    <a:lnTo>
                      <a:pt x="761" y="456"/>
                    </a:lnTo>
                    <a:lnTo>
                      <a:pt x="755" y="495"/>
                    </a:lnTo>
                    <a:lnTo>
                      <a:pt x="726" y="487"/>
                    </a:lnTo>
                    <a:lnTo>
                      <a:pt x="726" y="586"/>
                    </a:lnTo>
                    <a:lnTo>
                      <a:pt x="681" y="628"/>
                    </a:lnTo>
                    <a:lnTo>
                      <a:pt x="701" y="649"/>
                    </a:lnTo>
                    <a:lnTo>
                      <a:pt x="690" y="669"/>
                    </a:lnTo>
                    <a:lnTo>
                      <a:pt x="687" y="717"/>
                    </a:lnTo>
                    <a:lnTo>
                      <a:pt x="1232" y="717"/>
                    </a:lnTo>
                    <a:lnTo>
                      <a:pt x="1199" y="835"/>
                    </a:lnTo>
                    <a:lnTo>
                      <a:pt x="1226" y="894"/>
                    </a:lnTo>
                    <a:lnTo>
                      <a:pt x="1242" y="909"/>
                    </a:lnTo>
                    <a:lnTo>
                      <a:pt x="1262" y="982"/>
                    </a:lnTo>
                    <a:lnTo>
                      <a:pt x="1290" y="1008"/>
                    </a:lnTo>
                    <a:lnTo>
                      <a:pt x="1262" y="1017"/>
                    </a:lnTo>
                    <a:lnTo>
                      <a:pt x="1226" y="1059"/>
                    </a:lnTo>
                    <a:lnTo>
                      <a:pt x="1194" y="1072"/>
                    </a:lnTo>
                    <a:lnTo>
                      <a:pt x="1226" y="1092"/>
                    </a:lnTo>
                    <a:lnTo>
                      <a:pt x="1239" y="1116"/>
                    </a:lnTo>
                    <a:lnTo>
                      <a:pt x="1268" y="1116"/>
                    </a:lnTo>
                    <a:lnTo>
                      <a:pt x="1281" y="1072"/>
                    </a:lnTo>
                    <a:lnTo>
                      <a:pt x="1298" y="1059"/>
                    </a:lnTo>
                    <a:lnTo>
                      <a:pt x="1332" y="1053"/>
                    </a:lnTo>
                    <a:lnTo>
                      <a:pt x="1388" y="1015"/>
                    </a:lnTo>
                    <a:lnTo>
                      <a:pt x="1379" y="1027"/>
                    </a:lnTo>
                    <a:lnTo>
                      <a:pt x="1382" y="1072"/>
                    </a:lnTo>
                    <a:lnTo>
                      <a:pt x="1380" y="1086"/>
                    </a:lnTo>
                    <a:lnTo>
                      <a:pt x="1380" y="1096"/>
                    </a:lnTo>
                    <a:lnTo>
                      <a:pt x="1368" y="1096"/>
                    </a:lnTo>
                    <a:lnTo>
                      <a:pt x="1368" y="1117"/>
                    </a:lnTo>
                    <a:lnTo>
                      <a:pt x="1322" y="1161"/>
                    </a:lnTo>
                    <a:lnTo>
                      <a:pt x="1319" y="1186"/>
                    </a:lnTo>
                    <a:lnTo>
                      <a:pt x="1298" y="1173"/>
                    </a:lnTo>
                    <a:lnTo>
                      <a:pt x="1298" y="1203"/>
                    </a:lnTo>
                    <a:lnTo>
                      <a:pt x="1259" y="1204"/>
                    </a:lnTo>
                    <a:lnTo>
                      <a:pt x="1287" y="1249"/>
                    </a:lnTo>
                    <a:lnTo>
                      <a:pt x="1269" y="1249"/>
                    </a:lnTo>
                    <a:lnTo>
                      <a:pt x="1298" y="1290"/>
                    </a:lnTo>
                    <a:lnTo>
                      <a:pt x="1343" y="1294"/>
                    </a:lnTo>
                    <a:lnTo>
                      <a:pt x="1368" y="1314"/>
                    </a:lnTo>
                    <a:lnTo>
                      <a:pt x="1389" y="1311"/>
                    </a:lnTo>
                    <a:lnTo>
                      <a:pt x="1415" y="1338"/>
                    </a:lnTo>
                    <a:lnTo>
                      <a:pt x="1433" y="1348"/>
                    </a:lnTo>
                    <a:lnTo>
                      <a:pt x="1422" y="1402"/>
                    </a:lnTo>
                    <a:lnTo>
                      <a:pt x="1404" y="1405"/>
                    </a:lnTo>
                    <a:lnTo>
                      <a:pt x="1397" y="1437"/>
                    </a:lnTo>
                    <a:lnTo>
                      <a:pt x="1397" y="1426"/>
                    </a:lnTo>
                    <a:lnTo>
                      <a:pt x="1368" y="1399"/>
                    </a:lnTo>
                    <a:lnTo>
                      <a:pt x="1332" y="1441"/>
                    </a:lnTo>
                    <a:lnTo>
                      <a:pt x="1326" y="1435"/>
                    </a:lnTo>
                    <a:lnTo>
                      <a:pt x="1335" y="1426"/>
                    </a:lnTo>
                    <a:lnTo>
                      <a:pt x="1332" y="1398"/>
                    </a:lnTo>
                    <a:lnTo>
                      <a:pt x="1325" y="1396"/>
                    </a:lnTo>
                    <a:lnTo>
                      <a:pt x="1323" y="1383"/>
                    </a:lnTo>
                    <a:lnTo>
                      <a:pt x="1298" y="1348"/>
                    </a:lnTo>
                    <a:lnTo>
                      <a:pt x="1226" y="1318"/>
                    </a:lnTo>
                    <a:lnTo>
                      <a:pt x="1181" y="1321"/>
                    </a:lnTo>
                    <a:lnTo>
                      <a:pt x="1115" y="1383"/>
                    </a:lnTo>
                    <a:lnTo>
                      <a:pt x="1049" y="1407"/>
                    </a:lnTo>
                    <a:lnTo>
                      <a:pt x="1083" y="1389"/>
                    </a:lnTo>
                    <a:lnTo>
                      <a:pt x="1083" y="1378"/>
                    </a:lnTo>
                    <a:lnTo>
                      <a:pt x="1065" y="1338"/>
                    </a:lnTo>
                    <a:lnTo>
                      <a:pt x="1046" y="1338"/>
                    </a:lnTo>
                    <a:lnTo>
                      <a:pt x="1037" y="1357"/>
                    </a:lnTo>
                    <a:lnTo>
                      <a:pt x="1011" y="1350"/>
                    </a:lnTo>
                    <a:lnTo>
                      <a:pt x="975" y="1353"/>
                    </a:lnTo>
                    <a:lnTo>
                      <a:pt x="963" y="1383"/>
                    </a:lnTo>
                    <a:lnTo>
                      <a:pt x="941" y="1386"/>
                    </a:lnTo>
                    <a:lnTo>
                      <a:pt x="929" y="1411"/>
                    </a:lnTo>
                    <a:lnTo>
                      <a:pt x="915" y="1413"/>
                    </a:lnTo>
                    <a:lnTo>
                      <a:pt x="899" y="1383"/>
                    </a:lnTo>
                    <a:lnTo>
                      <a:pt x="833" y="1350"/>
                    </a:lnTo>
                    <a:lnTo>
                      <a:pt x="782" y="1333"/>
                    </a:lnTo>
                    <a:lnTo>
                      <a:pt x="762" y="1309"/>
                    </a:lnTo>
                    <a:lnTo>
                      <a:pt x="780" y="1317"/>
                    </a:lnTo>
                    <a:lnTo>
                      <a:pt x="801" y="1294"/>
                    </a:lnTo>
                    <a:lnTo>
                      <a:pt x="834" y="1338"/>
                    </a:lnTo>
                    <a:lnTo>
                      <a:pt x="833" y="1314"/>
                    </a:lnTo>
                    <a:lnTo>
                      <a:pt x="797" y="1269"/>
                    </a:lnTo>
                    <a:lnTo>
                      <a:pt x="794" y="1258"/>
                    </a:lnTo>
                    <a:lnTo>
                      <a:pt x="726" y="1237"/>
                    </a:lnTo>
                    <a:lnTo>
                      <a:pt x="711" y="1242"/>
                    </a:lnTo>
                    <a:lnTo>
                      <a:pt x="719" y="1234"/>
                    </a:lnTo>
                    <a:lnTo>
                      <a:pt x="711" y="1204"/>
                    </a:lnTo>
                    <a:lnTo>
                      <a:pt x="690" y="1204"/>
                    </a:lnTo>
                    <a:lnTo>
                      <a:pt x="690" y="1165"/>
                    </a:lnTo>
                    <a:lnTo>
                      <a:pt x="654" y="1161"/>
                    </a:lnTo>
                    <a:lnTo>
                      <a:pt x="618" y="1171"/>
                    </a:lnTo>
                    <a:lnTo>
                      <a:pt x="624" y="1164"/>
                    </a:lnTo>
                    <a:lnTo>
                      <a:pt x="618" y="1156"/>
                    </a:lnTo>
                    <a:lnTo>
                      <a:pt x="627" y="1150"/>
                    </a:lnTo>
                    <a:lnTo>
                      <a:pt x="618" y="1131"/>
                    </a:lnTo>
                    <a:lnTo>
                      <a:pt x="591" y="1131"/>
                    </a:lnTo>
                    <a:lnTo>
                      <a:pt x="584" y="1146"/>
                    </a:lnTo>
                    <a:lnTo>
                      <a:pt x="555" y="1161"/>
                    </a:lnTo>
                    <a:lnTo>
                      <a:pt x="539" y="1161"/>
                    </a:lnTo>
                    <a:lnTo>
                      <a:pt x="584" y="1209"/>
                    </a:lnTo>
                    <a:lnTo>
                      <a:pt x="629" y="1204"/>
                    </a:lnTo>
                    <a:lnTo>
                      <a:pt x="654" y="1222"/>
                    </a:lnTo>
                    <a:lnTo>
                      <a:pt x="651" y="1254"/>
                    </a:lnTo>
                    <a:lnTo>
                      <a:pt x="584" y="1231"/>
                    </a:lnTo>
                    <a:lnTo>
                      <a:pt x="572" y="1221"/>
                    </a:lnTo>
                    <a:lnTo>
                      <a:pt x="512" y="1234"/>
                    </a:lnTo>
                    <a:lnTo>
                      <a:pt x="407" y="1222"/>
                    </a:lnTo>
                    <a:lnTo>
                      <a:pt x="263" y="1158"/>
                    </a:lnTo>
                    <a:lnTo>
                      <a:pt x="227" y="1150"/>
                    </a:lnTo>
                    <a:lnTo>
                      <a:pt x="84" y="1167"/>
                    </a:lnTo>
                    <a:lnTo>
                      <a:pt x="62" y="1198"/>
                    </a:lnTo>
                    <a:lnTo>
                      <a:pt x="42" y="1161"/>
                    </a:lnTo>
                    <a:lnTo>
                      <a:pt x="54" y="1120"/>
                    </a:lnTo>
                    <a:lnTo>
                      <a:pt x="92" y="1053"/>
                    </a:lnTo>
                    <a:lnTo>
                      <a:pt x="98" y="1027"/>
                    </a:lnTo>
                    <a:lnTo>
                      <a:pt x="96" y="982"/>
                    </a:lnTo>
                    <a:lnTo>
                      <a:pt x="84" y="958"/>
                    </a:lnTo>
                    <a:lnTo>
                      <a:pt x="86" y="928"/>
                    </a:lnTo>
                    <a:lnTo>
                      <a:pt x="138" y="76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9" name="Freeform 20"/>
              <p:cNvSpPr>
                <a:spLocks/>
              </p:cNvSpPr>
              <p:nvPr/>
            </p:nvSpPr>
            <p:spPr bwMode="auto">
              <a:xfrm>
                <a:off x="3489" y="3343"/>
                <a:ext cx="12" cy="46"/>
              </a:xfrm>
              <a:custGeom>
                <a:avLst/>
                <a:gdLst>
                  <a:gd name="T0" fmla="*/ 11 w 36"/>
                  <a:gd name="T1" fmla="*/ 6 h 139"/>
                  <a:gd name="T2" fmla="*/ 12 w 36"/>
                  <a:gd name="T3" fmla="*/ 21 h 139"/>
                  <a:gd name="T4" fmla="*/ 8 w 36"/>
                  <a:gd name="T5" fmla="*/ 36 h 139"/>
                  <a:gd name="T6" fmla="*/ 0 w 36"/>
                  <a:gd name="T7" fmla="*/ 46 h 139"/>
                  <a:gd name="T8" fmla="*/ 7 w 36"/>
                  <a:gd name="T9" fmla="*/ 36 h 139"/>
                  <a:gd name="T10" fmla="*/ 12 w 36"/>
                  <a:gd name="T11" fmla="*/ 21 h 139"/>
                  <a:gd name="T12" fmla="*/ 10 w 36"/>
                  <a:gd name="T13" fmla="*/ 6 h 139"/>
                  <a:gd name="T14" fmla="*/ 7 w 36"/>
                  <a:gd name="T15" fmla="*/ 0 h 139"/>
                  <a:gd name="T16" fmla="*/ 11 w 36"/>
                  <a:gd name="T17" fmla="*/ 6 h 13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139"/>
                  <a:gd name="T29" fmla="*/ 36 w 36"/>
                  <a:gd name="T30" fmla="*/ 139 h 13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139">
                    <a:moveTo>
                      <a:pt x="32" y="19"/>
                    </a:moveTo>
                    <a:lnTo>
                      <a:pt x="36" y="63"/>
                    </a:lnTo>
                    <a:lnTo>
                      <a:pt x="23" y="108"/>
                    </a:lnTo>
                    <a:lnTo>
                      <a:pt x="0" y="139"/>
                    </a:lnTo>
                    <a:lnTo>
                      <a:pt x="21" y="108"/>
                    </a:lnTo>
                    <a:lnTo>
                      <a:pt x="35" y="63"/>
                    </a:lnTo>
                    <a:lnTo>
                      <a:pt x="30" y="19"/>
                    </a:lnTo>
                    <a:lnTo>
                      <a:pt x="20" y="0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10" name="Freeform 21"/>
              <p:cNvSpPr>
                <a:spLocks/>
              </p:cNvSpPr>
              <p:nvPr/>
            </p:nvSpPr>
            <p:spPr bwMode="auto">
              <a:xfrm>
                <a:off x="3346" y="3456"/>
                <a:ext cx="13" cy="5"/>
              </a:xfrm>
              <a:custGeom>
                <a:avLst/>
                <a:gdLst>
                  <a:gd name="T0" fmla="*/ 4 w 42"/>
                  <a:gd name="T1" fmla="*/ 3 h 15"/>
                  <a:gd name="T2" fmla="*/ 13 w 42"/>
                  <a:gd name="T3" fmla="*/ 5 h 15"/>
                  <a:gd name="T4" fmla="*/ 5 w 42"/>
                  <a:gd name="T5" fmla="*/ 0 h 15"/>
                  <a:gd name="T6" fmla="*/ 0 w 42"/>
                  <a:gd name="T7" fmla="*/ 1 h 15"/>
                  <a:gd name="T8" fmla="*/ 4 w 42"/>
                  <a:gd name="T9" fmla="*/ 3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15"/>
                  <a:gd name="T17" fmla="*/ 42 w 4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15">
                    <a:moveTo>
                      <a:pt x="12" y="9"/>
                    </a:moveTo>
                    <a:lnTo>
                      <a:pt x="42" y="15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12" y="9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11" name="Freeform 22"/>
              <p:cNvSpPr>
                <a:spLocks/>
              </p:cNvSpPr>
              <p:nvPr/>
            </p:nvSpPr>
            <p:spPr bwMode="auto">
              <a:xfrm>
                <a:off x="2977" y="2580"/>
                <a:ext cx="450" cy="412"/>
              </a:xfrm>
              <a:custGeom>
                <a:avLst/>
                <a:gdLst>
                  <a:gd name="T0" fmla="*/ 350 w 1421"/>
                  <a:gd name="T1" fmla="*/ 261 h 1237"/>
                  <a:gd name="T2" fmla="*/ 361 w 1421"/>
                  <a:gd name="T3" fmla="*/ 250 h 1237"/>
                  <a:gd name="T4" fmla="*/ 365 w 1421"/>
                  <a:gd name="T5" fmla="*/ 220 h 1237"/>
                  <a:gd name="T6" fmla="*/ 372 w 1421"/>
                  <a:gd name="T7" fmla="*/ 213 h 1237"/>
                  <a:gd name="T8" fmla="*/ 372 w 1421"/>
                  <a:gd name="T9" fmla="*/ 210 h 1237"/>
                  <a:gd name="T10" fmla="*/ 381 w 1421"/>
                  <a:gd name="T11" fmla="*/ 197 h 1237"/>
                  <a:gd name="T12" fmla="*/ 395 w 1421"/>
                  <a:gd name="T13" fmla="*/ 183 h 1237"/>
                  <a:gd name="T14" fmla="*/ 402 w 1421"/>
                  <a:gd name="T15" fmla="*/ 162 h 1237"/>
                  <a:gd name="T16" fmla="*/ 409 w 1421"/>
                  <a:gd name="T17" fmla="*/ 148 h 1237"/>
                  <a:gd name="T18" fmla="*/ 409 w 1421"/>
                  <a:gd name="T19" fmla="*/ 134 h 1237"/>
                  <a:gd name="T20" fmla="*/ 405 w 1421"/>
                  <a:gd name="T21" fmla="*/ 133 h 1237"/>
                  <a:gd name="T22" fmla="*/ 405 w 1421"/>
                  <a:gd name="T23" fmla="*/ 125 h 1237"/>
                  <a:gd name="T24" fmla="*/ 426 w 1421"/>
                  <a:gd name="T25" fmla="*/ 113 h 1237"/>
                  <a:gd name="T26" fmla="*/ 425 w 1421"/>
                  <a:gd name="T27" fmla="*/ 88 h 1237"/>
                  <a:gd name="T28" fmla="*/ 439 w 1421"/>
                  <a:gd name="T29" fmla="*/ 74 h 1237"/>
                  <a:gd name="T30" fmla="*/ 450 w 1421"/>
                  <a:gd name="T31" fmla="*/ 70 h 1237"/>
                  <a:gd name="T32" fmla="*/ 384 w 1421"/>
                  <a:gd name="T33" fmla="*/ 59 h 1237"/>
                  <a:gd name="T34" fmla="*/ 411 w 1421"/>
                  <a:gd name="T35" fmla="*/ 16 h 1237"/>
                  <a:gd name="T36" fmla="*/ 199 w 1421"/>
                  <a:gd name="T37" fmla="*/ 0 h 1237"/>
                  <a:gd name="T38" fmla="*/ 17 w 1421"/>
                  <a:gd name="T39" fmla="*/ 133 h 1237"/>
                  <a:gd name="T40" fmla="*/ 22 w 1421"/>
                  <a:gd name="T41" fmla="*/ 349 h 1237"/>
                  <a:gd name="T42" fmla="*/ 33 w 1421"/>
                  <a:gd name="T43" fmla="*/ 348 h 1237"/>
                  <a:gd name="T44" fmla="*/ 52 w 1421"/>
                  <a:gd name="T45" fmla="*/ 412 h 1237"/>
                  <a:gd name="T46" fmla="*/ 313 w 1421"/>
                  <a:gd name="T47" fmla="*/ 412 h 1237"/>
                  <a:gd name="T48" fmla="*/ 309 w 1421"/>
                  <a:gd name="T49" fmla="*/ 399 h 1237"/>
                  <a:gd name="T50" fmla="*/ 323 w 1421"/>
                  <a:gd name="T51" fmla="*/ 384 h 1237"/>
                  <a:gd name="T52" fmla="*/ 317 w 1421"/>
                  <a:gd name="T53" fmla="*/ 369 h 1237"/>
                  <a:gd name="T54" fmla="*/ 316 w 1421"/>
                  <a:gd name="T55" fmla="*/ 358 h 1237"/>
                  <a:gd name="T56" fmla="*/ 311 w 1421"/>
                  <a:gd name="T57" fmla="*/ 355 h 1237"/>
                  <a:gd name="T58" fmla="*/ 315 w 1421"/>
                  <a:gd name="T59" fmla="*/ 340 h 1237"/>
                  <a:gd name="T60" fmla="*/ 314 w 1421"/>
                  <a:gd name="T61" fmla="*/ 325 h 1237"/>
                  <a:gd name="T62" fmla="*/ 327 w 1421"/>
                  <a:gd name="T63" fmla="*/ 323 h 1237"/>
                  <a:gd name="T64" fmla="*/ 332 w 1421"/>
                  <a:gd name="T65" fmla="*/ 282 h 1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21"/>
                  <a:gd name="T100" fmla="*/ 0 h 1237"/>
                  <a:gd name="T101" fmla="*/ 1421 w 1421"/>
                  <a:gd name="T102" fmla="*/ 1237 h 12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21" h="1237">
                    <a:moveTo>
                      <a:pt x="1080" y="798"/>
                    </a:moveTo>
                    <a:lnTo>
                      <a:pt x="1106" y="783"/>
                    </a:lnTo>
                    <a:lnTo>
                      <a:pt x="1106" y="756"/>
                    </a:lnTo>
                    <a:lnTo>
                      <a:pt x="1140" y="750"/>
                    </a:lnTo>
                    <a:lnTo>
                      <a:pt x="1157" y="702"/>
                    </a:lnTo>
                    <a:lnTo>
                      <a:pt x="1152" y="660"/>
                    </a:lnTo>
                    <a:lnTo>
                      <a:pt x="1176" y="658"/>
                    </a:lnTo>
                    <a:lnTo>
                      <a:pt x="1176" y="639"/>
                    </a:lnTo>
                    <a:lnTo>
                      <a:pt x="1166" y="621"/>
                    </a:lnTo>
                    <a:lnTo>
                      <a:pt x="1176" y="630"/>
                    </a:lnTo>
                    <a:lnTo>
                      <a:pt x="1190" y="621"/>
                    </a:lnTo>
                    <a:lnTo>
                      <a:pt x="1203" y="592"/>
                    </a:lnTo>
                    <a:lnTo>
                      <a:pt x="1248" y="567"/>
                    </a:lnTo>
                    <a:lnTo>
                      <a:pt x="1248" y="550"/>
                    </a:lnTo>
                    <a:lnTo>
                      <a:pt x="1230" y="532"/>
                    </a:lnTo>
                    <a:lnTo>
                      <a:pt x="1271" y="487"/>
                    </a:lnTo>
                    <a:lnTo>
                      <a:pt x="1296" y="487"/>
                    </a:lnTo>
                    <a:lnTo>
                      <a:pt x="1292" y="444"/>
                    </a:lnTo>
                    <a:lnTo>
                      <a:pt x="1284" y="441"/>
                    </a:lnTo>
                    <a:lnTo>
                      <a:pt x="1293" y="403"/>
                    </a:lnTo>
                    <a:lnTo>
                      <a:pt x="1284" y="385"/>
                    </a:lnTo>
                    <a:lnTo>
                      <a:pt x="1278" y="399"/>
                    </a:lnTo>
                    <a:lnTo>
                      <a:pt x="1271" y="399"/>
                    </a:lnTo>
                    <a:lnTo>
                      <a:pt x="1280" y="376"/>
                    </a:lnTo>
                    <a:lnTo>
                      <a:pt x="1319" y="333"/>
                    </a:lnTo>
                    <a:lnTo>
                      <a:pt x="1346" y="340"/>
                    </a:lnTo>
                    <a:lnTo>
                      <a:pt x="1355" y="309"/>
                    </a:lnTo>
                    <a:lnTo>
                      <a:pt x="1341" y="265"/>
                    </a:lnTo>
                    <a:lnTo>
                      <a:pt x="1391" y="246"/>
                    </a:lnTo>
                    <a:lnTo>
                      <a:pt x="1385" y="222"/>
                    </a:lnTo>
                    <a:lnTo>
                      <a:pt x="1391" y="210"/>
                    </a:lnTo>
                    <a:lnTo>
                      <a:pt x="1421" y="210"/>
                    </a:lnTo>
                    <a:lnTo>
                      <a:pt x="1395" y="177"/>
                    </a:lnTo>
                    <a:lnTo>
                      <a:pt x="1212" y="177"/>
                    </a:lnTo>
                    <a:lnTo>
                      <a:pt x="1286" y="88"/>
                    </a:lnTo>
                    <a:lnTo>
                      <a:pt x="1299" y="49"/>
                    </a:lnTo>
                    <a:lnTo>
                      <a:pt x="1256" y="0"/>
                    </a:lnTo>
                    <a:lnTo>
                      <a:pt x="629" y="0"/>
                    </a:lnTo>
                    <a:lnTo>
                      <a:pt x="0" y="0"/>
                    </a:lnTo>
                    <a:lnTo>
                      <a:pt x="54" y="399"/>
                    </a:lnTo>
                    <a:lnTo>
                      <a:pt x="39" y="1015"/>
                    </a:lnTo>
                    <a:lnTo>
                      <a:pt x="71" y="1048"/>
                    </a:lnTo>
                    <a:lnTo>
                      <a:pt x="105" y="1033"/>
                    </a:lnTo>
                    <a:lnTo>
                      <a:pt x="105" y="1044"/>
                    </a:lnTo>
                    <a:lnTo>
                      <a:pt x="165" y="1045"/>
                    </a:lnTo>
                    <a:lnTo>
                      <a:pt x="165" y="1236"/>
                    </a:lnTo>
                    <a:lnTo>
                      <a:pt x="576" y="1236"/>
                    </a:lnTo>
                    <a:lnTo>
                      <a:pt x="987" y="1237"/>
                    </a:lnTo>
                    <a:lnTo>
                      <a:pt x="998" y="1227"/>
                    </a:lnTo>
                    <a:lnTo>
                      <a:pt x="977" y="1198"/>
                    </a:lnTo>
                    <a:lnTo>
                      <a:pt x="998" y="1195"/>
                    </a:lnTo>
                    <a:lnTo>
                      <a:pt x="1019" y="1153"/>
                    </a:lnTo>
                    <a:lnTo>
                      <a:pt x="1002" y="1153"/>
                    </a:lnTo>
                    <a:lnTo>
                      <a:pt x="1002" y="1108"/>
                    </a:lnTo>
                    <a:lnTo>
                      <a:pt x="984" y="1107"/>
                    </a:lnTo>
                    <a:lnTo>
                      <a:pt x="998" y="1074"/>
                    </a:lnTo>
                    <a:lnTo>
                      <a:pt x="968" y="1084"/>
                    </a:lnTo>
                    <a:lnTo>
                      <a:pt x="981" y="1065"/>
                    </a:lnTo>
                    <a:lnTo>
                      <a:pt x="968" y="1042"/>
                    </a:lnTo>
                    <a:lnTo>
                      <a:pt x="995" y="1020"/>
                    </a:lnTo>
                    <a:lnTo>
                      <a:pt x="998" y="1003"/>
                    </a:lnTo>
                    <a:lnTo>
                      <a:pt x="992" y="976"/>
                    </a:lnTo>
                    <a:lnTo>
                      <a:pt x="998" y="963"/>
                    </a:lnTo>
                    <a:lnTo>
                      <a:pt x="1034" y="970"/>
                    </a:lnTo>
                    <a:lnTo>
                      <a:pt x="1016" y="931"/>
                    </a:lnTo>
                    <a:lnTo>
                      <a:pt x="1047" y="846"/>
                    </a:lnTo>
                    <a:lnTo>
                      <a:pt x="1080" y="79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12" name="Freeform 23"/>
              <p:cNvSpPr>
                <a:spLocks/>
              </p:cNvSpPr>
              <p:nvPr/>
            </p:nvSpPr>
            <p:spPr bwMode="auto">
              <a:xfrm>
                <a:off x="3245" y="2757"/>
                <a:ext cx="322" cy="571"/>
              </a:xfrm>
              <a:custGeom>
                <a:avLst/>
                <a:gdLst>
                  <a:gd name="T0" fmla="*/ 82 w 1017"/>
                  <a:gd name="T1" fmla="*/ 84 h 1712"/>
                  <a:gd name="T2" fmla="*/ 93 w 1017"/>
                  <a:gd name="T3" fmla="*/ 73 h 1712"/>
                  <a:gd name="T4" fmla="*/ 97 w 1017"/>
                  <a:gd name="T5" fmla="*/ 43 h 1712"/>
                  <a:gd name="T6" fmla="*/ 104 w 1017"/>
                  <a:gd name="T7" fmla="*/ 36 h 1712"/>
                  <a:gd name="T8" fmla="*/ 104 w 1017"/>
                  <a:gd name="T9" fmla="*/ 33 h 1712"/>
                  <a:gd name="T10" fmla="*/ 113 w 1017"/>
                  <a:gd name="T11" fmla="*/ 20 h 1712"/>
                  <a:gd name="T12" fmla="*/ 127 w 1017"/>
                  <a:gd name="T13" fmla="*/ 6 h 1712"/>
                  <a:gd name="T14" fmla="*/ 313 w 1017"/>
                  <a:gd name="T15" fmla="*/ 1 h 1712"/>
                  <a:gd name="T16" fmla="*/ 305 w 1017"/>
                  <a:gd name="T17" fmla="*/ 190 h 1712"/>
                  <a:gd name="T18" fmla="*/ 295 w 1017"/>
                  <a:gd name="T19" fmla="*/ 551 h 1712"/>
                  <a:gd name="T20" fmla="*/ 263 w 1017"/>
                  <a:gd name="T21" fmla="*/ 551 h 1712"/>
                  <a:gd name="T22" fmla="*/ 254 w 1017"/>
                  <a:gd name="T23" fmla="*/ 548 h 1712"/>
                  <a:gd name="T24" fmla="*/ 214 w 1017"/>
                  <a:gd name="T25" fmla="*/ 554 h 1712"/>
                  <a:gd name="T26" fmla="*/ 211 w 1017"/>
                  <a:gd name="T27" fmla="*/ 554 h 1712"/>
                  <a:gd name="T28" fmla="*/ 184 w 1017"/>
                  <a:gd name="T29" fmla="*/ 562 h 1712"/>
                  <a:gd name="T30" fmla="*/ 173 w 1017"/>
                  <a:gd name="T31" fmla="*/ 533 h 1712"/>
                  <a:gd name="T32" fmla="*/ 174 w 1017"/>
                  <a:gd name="T33" fmla="*/ 474 h 1712"/>
                  <a:gd name="T34" fmla="*/ 3 w 1017"/>
                  <a:gd name="T35" fmla="*/ 458 h 1712"/>
                  <a:gd name="T36" fmla="*/ 0 w 1017"/>
                  <a:gd name="T37" fmla="*/ 444 h 1712"/>
                  <a:gd name="T38" fmla="*/ 14 w 1017"/>
                  <a:gd name="T39" fmla="*/ 397 h 1712"/>
                  <a:gd name="T40" fmla="*/ 25 w 1017"/>
                  <a:gd name="T41" fmla="*/ 387 h 1712"/>
                  <a:gd name="T42" fmla="*/ 37 w 1017"/>
                  <a:gd name="T43" fmla="*/ 371 h 1712"/>
                  <a:gd name="T44" fmla="*/ 48 w 1017"/>
                  <a:gd name="T45" fmla="*/ 347 h 1712"/>
                  <a:gd name="T46" fmla="*/ 48 w 1017"/>
                  <a:gd name="T47" fmla="*/ 340 h 1712"/>
                  <a:gd name="T48" fmla="*/ 60 w 1017"/>
                  <a:gd name="T49" fmla="*/ 332 h 1712"/>
                  <a:gd name="T50" fmla="*/ 60 w 1017"/>
                  <a:gd name="T51" fmla="*/ 302 h 1712"/>
                  <a:gd name="T52" fmla="*/ 60 w 1017"/>
                  <a:gd name="T53" fmla="*/ 298 h 1712"/>
                  <a:gd name="T54" fmla="*/ 53 w 1017"/>
                  <a:gd name="T55" fmla="*/ 289 h 1712"/>
                  <a:gd name="T56" fmla="*/ 48 w 1017"/>
                  <a:gd name="T57" fmla="*/ 286 h 1712"/>
                  <a:gd name="T58" fmla="*/ 48 w 1017"/>
                  <a:gd name="T59" fmla="*/ 276 h 1712"/>
                  <a:gd name="T60" fmla="*/ 48 w 1017"/>
                  <a:gd name="T61" fmla="*/ 254 h 1712"/>
                  <a:gd name="T62" fmla="*/ 48 w 1017"/>
                  <a:gd name="T63" fmla="*/ 239 h 1712"/>
                  <a:gd name="T64" fmla="*/ 45 w 1017"/>
                  <a:gd name="T65" fmla="*/ 235 h 1712"/>
                  <a:gd name="T66" fmla="*/ 41 w 1017"/>
                  <a:gd name="T67" fmla="*/ 222 h 1712"/>
                  <a:gd name="T68" fmla="*/ 55 w 1017"/>
                  <a:gd name="T69" fmla="*/ 207 h 1712"/>
                  <a:gd name="T70" fmla="*/ 49 w 1017"/>
                  <a:gd name="T71" fmla="*/ 192 h 1712"/>
                  <a:gd name="T72" fmla="*/ 48 w 1017"/>
                  <a:gd name="T73" fmla="*/ 181 h 1712"/>
                  <a:gd name="T74" fmla="*/ 43 w 1017"/>
                  <a:gd name="T75" fmla="*/ 178 h 1712"/>
                  <a:gd name="T76" fmla="*/ 47 w 1017"/>
                  <a:gd name="T77" fmla="*/ 163 h 1712"/>
                  <a:gd name="T78" fmla="*/ 46 w 1017"/>
                  <a:gd name="T79" fmla="*/ 148 h 1712"/>
                  <a:gd name="T80" fmla="*/ 60 w 1017"/>
                  <a:gd name="T81" fmla="*/ 146 h 1712"/>
                  <a:gd name="T82" fmla="*/ 64 w 1017"/>
                  <a:gd name="T83" fmla="*/ 105 h 17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17"/>
                  <a:gd name="T127" fmla="*/ 0 h 1712"/>
                  <a:gd name="T128" fmla="*/ 1017 w 1017"/>
                  <a:gd name="T129" fmla="*/ 1712 h 17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17" h="1712">
                    <a:moveTo>
                      <a:pt x="234" y="266"/>
                    </a:moveTo>
                    <a:lnTo>
                      <a:pt x="260" y="251"/>
                    </a:lnTo>
                    <a:lnTo>
                      <a:pt x="260" y="224"/>
                    </a:lnTo>
                    <a:lnTo>
                      <a:pt x="294" y="218"/>
                    </a:lnTo>
                    <a:lnTo>
                      <a:pt x="311" y="170"/>
                    </a:lnTo>
                    <a:lnTo>
                      <a:pt x="306" y="128"/>
                    </a:lnTo>
                    <a:lnTo>
                      <a:pt x="330" y="126"/>
                    </a:lnTo>
                    <a:lnTo>
                      <a:pt x="330" y="107"/>
                    </a:lnTo>
                    <a:lnTo>
                      <a:pt x="320" y="89"/>
                    </a:lnTo>
                    <a:lnTo>
                      <a:pt x="330" y="98"/>
                    </a:lnTo>
                    <a:lnTo>
                      <a:pt x="344" y="89"/>
                    </a:lnTo>
                    <a:lnTo>
                      <a:pt x="357" y="60"/>
                    </a:lnTo>
                    <a:lnTo>
                      <a:pt x="402" y="35"/>
                    </a:lnTo>
                    <a:lnTo>
                      <a:pt x="402" y="18"/>
                    </a:lnTo>
                    <a:lnTo>
                      <a:pt x="384" y="0"/>
                    </a:lnTo>
                    <a:lnTo>
                      <a:pt x="987" y="2"/>
                    </a:lnTo>
                    <a:lnTo>
                      <a:pt x="1017" y="38"/>
                    </a:lnTo>
                    <a:lnTo>
                      <a:pt x="963" y="570"/>
                    </a:lnTo>
                    <a:lnTo>
                      <a:pt x="909" y="1103"/>
                    </a:lnTo>
                    <a:lnTo>
                      <a:pt x="932" y="1652"/>
                    </a:lnTo>
                    <a:lnTo>
                      <a:pt x="902" y="1661"/>
                    </a:lnTo>
                    <a:lnTo>
                      <a:pt x="830" y="1652"/>
                    </a:lnTo>
                    <a:lnTo>
                      <a:pt x="803" y="1631"/>
                    </a:lnTo>
                    <a:lnTo>
                      <a:pt x="801" y="1643"/>
                    </a:lnTo>
                    <a:lnTo>
                      <a:pt x="744" y="1643"/>
                    </a:lnTo>
                    <a:lnTo>
                      <a:pt x="677" y="1662"/>
                    </a:lnTo>
                    <a:lnTo>
                      <a:pt x="662" y="1643"/>
                    </a:lnTo>
                    <a:lnTo>
                      <a:pt x="666" y="1662"/>
                    </a:lnTo>
                    <a:lnTo>
                      <a:pt x="609" y="1712"/>
                    </a:lnTo>
                    <a:lnTo>
                      <a:pt x="581" y="1686"/>
                    </a:lnTo>
                    <a:lnTo>
                      <a:pt x="561" y="1613"/>
                    </a:lnTo>
                    <a:lnTo>
                      <a:pt x="545" y="1598"/>
                    </a:lnTo>
                    <a:lnTo>
                      <a:pt x="518" y="1539"/>
                    </a:lnTo>
                    <a:lnTo>
                      <a:pt x="551" y="1421"/>
                    </a:lnTo>
                    <a:lnTo>
                      <a:pt x="6" y="1421"/>
                    </a:lnTo>
                    <a:lnTo>
                      <a:pt x="9" y="1373"/>
                    </a:lnTo>
                    <a:lnTo>
                      <a:pt x="20" y="1353"/>
                    </a:lnTo>
                    <a:lnTo>
                      <a:pt x="0" y="1332"/>
                    </a:lnTo>
                    <a:lnTo>
                      <a:pt x="45" y="1290"/>
                    </a:lnTo>
                    <a:lnTo>
                      <a:pt x="45" y="1191"/>
                    </a:lnTo>
                    <a:lnTo>
                      <a:pt x="74" y="1199"/>
                    </a:lnTo>
                    <a:lnTo>
                      <a:pt x="80" y="1160"/>
                    </a:lnTo>
                    <a:lnTo>
                      <a:pt x="111" y="1154"/>
                    </a:lnTo>
                    <a:lnTo>
                      <a:pt x="116" y="1112"/>
                    </a:lnTo>
                    <a:lnTo>
                      <a:pt x="162" y="1065"/>
                    </a:lnTo>
                    <a:lnTo>
                      <a:pt x="152" y="1040"/>
                    </a:lnTo>
                    <a:lnTo>
                      <a:pt x="179" y="1023"/>
                    </a:lnTo>
                    <a:lnTo>
                      <a:pt x="152" y="1020"/>
                    </a:lnTo>
                    <a:lnTo>
                      <a:pt x="152" y="990"/>
                    </a:lnTo>
                    <a:lnTo>
                      <a:pt x="188" y="996"/>
                    </a:lnTo>
                    <a:lnTo>
                      <a:pt x="195" y="977"/>
                    </a:lnTo>
                    <a:lnTo>
                      <a:pt x="188" y="905"/>
                    </a:lnTo>
                    <a:lnTo>
                      <a:pt x="155" y="888"/>
                    </a:lnTo>
                    <a:lnTo>
                      <a:pt x="188" y="894"/>
                    </a:lnTo>
                    <a:lnTo>
                      <a:pt x="191" y="888"/>
                    </a:lnTo>
                    <a:lnTo>
                      <a:pt x="168" y="866"/>
                    </a:lnTo>
                    <a:lnTo>
                      <a:pt x="186" y="843"/>
                    </a:lnTo>
                    <a:lnTo>
                      <a:pt x="152" y="858"/>
                    </a:lnTo>
                    <a:lnTo>
                      <a:pt x="144" y="843"/>
                    </a:lnTo>
                    <a:lnTo>
                      <a:pt x="152" y="828"/>
                    </a:lnTo>
                    <a:lnTo>
                      <a:pt x="147" y="798"/>
                    </a:lnTo>
                    <a:lnTo>
                      <a:pt x="152" y="762"/>
                    </a:lnTo>
                    <a:lnTo>
                      <a:pt x="164" y="755"/>
                    </a:lnTo>
                    <a:lnTo>
                      <a:pt x="152" y="716"/>
                    </a:lnTo>
                    <a:lnTo>
                      <a:pt x="150" y="725"/>
                    </a:lnTo>
                    <a:lnTo>
                      <a:pt x="141" y="705"/>
                    </a:lnTo>
                    <a:lnTo>
                      <a:pt x="152" y="695"/>
                    </a:lnTo>
                    <a:lnTo>
                      <a:pt x="131" y="666"/>
                    </a:lnTo>
                    <a:lnTo>
                      <a:pt x="152" y="663"/>
                    </a:lnTo>
                    <a:lnTo>
                      <a:pt x="173" y="621"/>
                    </a:lnTo>
                    <a:lnTo>
                      <a:pt x="156" y="621"/>
                    </a:lnTo>
                    <a:lnTo>
                      <a:pt x="156" y="576"/>
                    </a:lnTo>
                    <a:lnTo>
                      <a:pt x="138" y="575"/>
                    </a:lnTo>
                    <a:lnTo>
                      <a:pt x="152" y="542"/>
                    </a:lnTo>
                    <a:lnTo>
                      <a:pt x="122" y="552"/>
                    </a:lnTo>
                    <a:lnTo>
                      <a:pt x="135" y="533"/>
                    </a:lnTo>
                    <a:lnTo>
                      <a:pt x="122" y="510"/>
                    </a:lnTo>
                    <a:lnTo>
                      <a:pt x="149" y="488"/>
                    </a:lnTo>
                    <a:lnTo>
                      <a:pt x="152" y="471"/>
                    </a:lnTo>
                    <a:lnTo>
                      <a:pt x="146" y="444"/>
                    </a:lnTo>
                    <a:lnTo>
                      <a:pt x="152" y="431"/>
                    </a:lnTo>
                    <a:lnTo>
                      <a:pt x="188" y="438"/>
                    </a:lnTo>
                    <a:lnTo>
                      <a:pt x="170" y="399"/>
                    </a:lnTo>
                    <a:lnTo>
                      <a:pt x="201" y="314"/>
                    </a:lnTo>
                    <a:lnTo>
                      <a:pt x="234" y="26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13" name="Freeform 24"/>
              <p:cNvSpPr>
                <a:spLocks/>
              </p:cNvSpPr>
              <p:nvPr/>
            </p:nvSpPr>
            <p:spPr bwMode="auto">
              <a:xfrm>
                <a:off x="3470" y="3319"/>
                <a:ext cx="8" cy="3"/>
              </a:xfrm>
              <a:custGeom>
                <a:avLst/>
                <a:gdLst>
                  <a:gd name="T0" fmla="*/ 8 w 26"/>
                  <a:gd name="T1" fmla="*/ 2 h 8"/>
                  <a:gd name="T2" fmla="*/ 0 w 26"/>
                  <a:gd name="T3" fmla="*/ 3 h 8"/>
                  <a:gd name="T4" fmla="*/ 8 w 26"/>
                  <a:gd name="T5" fmla="*/ 0 h 8"/>
                  <a:gd name="T6" fmla="*/ 8 w 26"/>
                  <a:gd name="T7" fmla="*/ 2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8"/>
                  <a:gd name="T14" fmla="*/ 26 w 26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8">
                    <a:moveTo>
                      <a:pt x="26" y="6"/>
                    </a:moveTo>
                    <a:lnTo>
                      <a:pt x="0" y="8"/>
                    </a:lnTo>
                    <a:lnTo>
                      <a:pt x="26" y="0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14" name="Freeform 25"/>
              <p:cNvSpPr>
                <a:spLocks/>
              </p:cNvSpPr>
              <p:nvPr/>
            </p:nvSpPr>
            <p:spPr bwMode="auto">
              <a:xfrm>
                <a:off x="3505" y="3320"/>
                <a:ext cx="21" cy="2"/>
              </a:xfrm>
              <a:custGeom>
                <a:avLst/>
                <a:gdLst>
                  <a:gd name="T0" fmla="*/ 2 w 63"/>
                  <a:gd name="T1" fmla="*/ 0 h 6"/>
                  <a:gd name="T2" fmla="*/ 21 w 63"/>
                  <a:gd name="T3" fmla="*/ 2 h 6"/>
                  <a:gd name="T4" fmla="*/ 0 w 63"/>
                  <a:gd name="T5" fmla="*/ 0 h 6"/>
                  <a:gd name="T6" fmla="*/ 2 w 63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6"/>
                  <a:gd name="T14" fmla="*/ 63 w 63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6">
                    <a:moveTo>
                      <a:pt x="6" y="0"/>
                    </a:moveTo>
                    <a:lnTo>
                      <a:pt x="63" y="6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15" name="Freeform 26"/>
              <p:cNvSpPr>
                <a:spLocks/>
              </p:cNvSpPr>
              <p:nvPr/>
            </p:nvSpPr>
            <p:spPr bwMode="auto">
              <a:xfrm>
                <a:off x="3258" y="1868"/>
                <a:ext cx="362" cy="654"/>
              </a:xfrm>
              <a:custGeom>
                <a:avLst/>
                <a:gdLst>
                  <a:gd name="T0" fmla="*/ 99 w 1145"/>
                  <a:gd name="T1" fmla="*/ 31 h 1962"/>
                  <a:gd name="T2" fmla="*/ 122 w 1145"/>
                  <a:gd name="T3" fmla="*/ 69 h 1962"/>
                  <a:gd name="T4" fmla="*/ 109 w 1145"/>
                  <a:gd name="T5" fmla="*/ 90 h 1962"/>
                  <a:gd name="T6" fmla="*/ 80 w 1145"/>
                  <a:gd name="T7" fmla="*/ 122 h 1962"/>
                  <a:gd name="T8" fmla="*/ 41 w 1145"/>
                  <a:gd name="T9" fmla="*/ 134 h 1962"/>
                  <a:gd name="T10" fmla="*/ 49 w 1145"/>
                  <a:gd name="T11" fmla="*/ 164 h 1962"/>
                  <a:gd name="T12" fmla="*/ 43 w 1145"/>
                  <a:gd name="T13" fmla="*/ 194 h 1962"/>
                  <a:gd name="T14" fmla="*/ 29 w 1145"/>
                  <a:gd name="T15" fmla="*/ 222 h 1962"/>
                  <a:gd name="T16" fmla="*/ 12 w 1145"/>
                  <a:gd name="T17" fmla="*/ 228 h 1962"/>
                  <a:gd name="T18" fmla="*/ 8 w 1145"/>
                  <a:gd name="T19" fmla="*/ 252 h 1962"/>
                  <a:gd name="T20" fmla="*/ 0 w 1145"/>
                  <a:gd name="T21" fmla="*/ 282 h 1962"/>
                  <a:gd name="T22" fmla="*/ 6 w 1145"/>
                  <a:gd name="T23" fmla="*/ 312 h 1962"/>
                  <a:gd name="T24" fmla="*/ 13 w 1145"/>
                  <a:gd name="T25" fmla="*/ 326 h 1962"/>
                  <a:gd name="T26" fmla="*/ 46 w 1145"/>
                  <a:gd name="T27" fmla="*/ 365 h 1962"/>
                  <a:gd name="T28" fmla="*/ 75 w 1145"/>
                  <a:gd name="T29" fmla="*/ 416 h 1962"/>
                  <a:gd name="T30" fmla="*/ 87 w 1145"/>
                  <a:gd name="T31" fmla="*/ 430 h 1962"/>
                  <a:gd name="T32" fmla="*/ 112 w 1145"/>
                  <a:gd name="T33" fmla="*/ 425 h 1962"/>
                  <a:gd name="T34" fmla="*/ 126 w 1145"/>
                  <a:gd name="T35" fmla="*/ 439 h 1962"/>
                  <a:gd name="T36" fmla="*/ 120 w 1145"/>
                  <a:gd name="T37" fmla="*/ 460 h 1962"/>
                  <a:gd name="T38" fmla="*/ 103 w 1145"/>
                  <a:gd name="T39" fmla="*/ 504 h 1962"/>
                  <a:gd name="T40" fmla="*/ 133 w 1145"/>
                  <a:gd name="T41" fmla="*/ 534 h 1962"/>
                  <a:gd name="T42" fmla="*/ 155 w 1145"/>
                  <a:gd name="T43" fmla="*/ 549 h 1962"/>
                  <a:gd name="T44" fmla="*/ 167 w 1145"/>
                  <a:gd name="T45" fmla="*/ 564 h 1962"/>
                  <a:gd name="T46" fmla="*/ 182 w 1145"/>
                  <a:gd name="T47" fmla="*/ 579 h 1962"/>
                  <a:gd name="T48" fmla="*/ 188 w 1145"/>
                  <a:gd name="T49" fmla="*/ 608 h 1962"/>
                  <a:gd name="T50" fmla="*/ 182 w 1145"/>
                  <a:gd name="T51" fmla="*/ 622 h 1962"/>
                  <a:gd name="T52" fmla="*/ 193 w 1145"/>
                  <a:gd name="T53" fmla="*/ 648 h 1962"/>
                  <a:gd name="T54" fmla="*/ 204 w 1145"/>
                  <a:gd name="T55" fmla="*/ 645 h 1962"/>
                  <a:gd name="T56" fmla="*/ 215 w 1145"/>
                  <a:gd name="T57" fmla="*/ 654 h 1962"/>
                  <a:gd name="T58" fmla="*/ 211 w 1145"/>
                  <a:gd name="T59" fmla="*/ 644 h 1962"/>
                  <a:gd name="T60" fmla="*/ 233 w 1145"/>
                  <a:gd name="T61" fmla="*/ 626 h 1962"/>
                  <a:gd name="T62" fmla="*/ 266 w 1145"/>
                  <a:gd name="T63" fmla="*/ 643 h 1962"/>
                  <a:gd name="T64" fmla="*/ 278 w 1145"/>
                  <a:gd name="T65" fmla="*/ 638 h 1962"/>
                  <a:gd name="T66" fmla="*/ 274 w 1145"/>
                  <a:gd name="T67" fmla="*/ 608 h 1962"/>
                  <a:gd name="T68" fmla="*/ 283 w 1145"/>
                  <a:gd name="T69" fmla="*/ 604 h 1962"/>
                  <a:gd name="T70" fmla="*/ 311 w 1145"/>
                  <a:gd name="T71" fmla="*/ 593 h 1962"/>
                  <a:gd name="T72" fmla="*/ 305 w 1145"/>
                  <a:gd name="T73" fmla="*/ 569 h 1962"/>
                  <a:gd name="T74" fmla="*/ 315 w 1145"/>
                  <a:gd name="T75" fmla="*/ 558 h 1962"/>
                  <a:gd name="T76" fmla="*/ 315 w 1145"/>
                  <a:gd name="T77" fmla="*/ 534 h 1962"/>
                  <a:gd name="T78" fmla="*/ 319 w 1145"/>
                  <a:gd name="T79" fmla="*/ 519 h 1962"/>
                  <a:gd name="T80" fmla="*/ 340 w 1145"/>
                  <a:gd name="T81" fmla="*/ 486 h 1962"/>
                  <a:gd name="T82" fmla="*/ 346 w 1145"/>
                  <a:gd name="T83" fmla="*/ 475 h 1962"/>
                  <a:gd name="T84" fmla="*/ 362 w 1145"/>
                  <a:gd name="T85" fmla="*/ 447 h 1962"/>
                  <a:gd name="T86" fmla="*/ 360 w 1145"/>
                  <a:gd name="T87" fmla="*/ 427 h 1962"/>
                  <a:gd name="T88" fmla="*/ 355 w 1145"/>
                  <a:gd name="T89" fmla="*/ 386 h 1962"/>
                  <a:gd name="T90" fmla="*/ 359 w 1145"/>
                  <a:gd name="T91" fmla="*/ 371 h 1962"/>
                  <a:gd name="T92" fmla="*/ 360 w 1145"/>
                  <a:gd name="T93" fmla="*/ 94 h 1962"/>
                  <a:gd name="T94" fmla="*/ 334 w 1145"/>
                  <a:gd name="T95" fmla="*/ 31 h 1962"/>
                  <a:gd name="T96" fmla="*/ 79 w 1145"/>
                  <a:gd name="T97" fmla="*/ 0 h 1962"/>
                  <a:gd name="T98" fmla="*/ 94 w 1145"/>
                  <a:gd name="T99" fmla="*/ 15 h 19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45"/>
                  <a:gd name="T151" fmla="*/ 0 h 1962"/>
                  <a:gd name="T152" fmla="*/ 1145 w 1145"/>
                  <a:gd name="T153" fmla="*/ 1962 h 19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45" h="1962">
                    <a:moveTo>
                      <a:pt x="296" y="45"/>
                    </a:moveTo>
                    <a:lnTo>
                      <a:pt x="314" y="92"/>
                    </a:lnTo>
                    <a:lnTo>
                      <a:pt x="383" y="137"/>
                    </a:lnTo>
                    <a:lnTo>
                      <a:pt x="387" y="206"/>
                    </a:lnTo>
                    <a:lnTo>
                      <a:pt x="362" y="258"/>
                    </a:lnTo>
                    <a:lnTo>
                      <a:pt x="345" y="270"/>
                    </a:lnTo>
                    <a:lnTo>
                      <a:pt x="324" y="330"/>
                    </a:lnTo>
                    <a:lnTo>
                      <a:pt x="252" y="365"/>
                    </a:lnTo>
                    <a:lnTo>
                      <a:pt x="146" y="384"/>
                    </a:lnTo>
                    <a:lnTo>
                      <a:pt x="129" y="402"/>
                    </a:lnTo>
                    <a:lnTo>
                      <a:pt x="113" y="447"/>
                    </a:lnTo>
                    <a:lnTo>
                      <a:pt x="155" y="492"/>
                    </a:lnTo>
                    <a:lnTo>
                      <a:pt x="161" y="536"/>
                    </a:lnTo>
                    <a:lnTo>
                      <a:pt x="135" y="581"/>
                    </a:lnTo>
                    <a:lnTo>
                      <a:pt x="114" y="644"/>
                    </a:lnTo>
                    <a:lnTo>
                      <a:pt x="93" y="665"/>
                    </a:lnTo>
                    <a:lnTo>
                      <a:pt x="74" y="665"/>
                    </a:lnTo>
                    <a:lnTo>
                      <a:pt x="39" y="684"/>
                    </a:lnTo>
                    <a:lnTo>
                      <a:pt x="39" y="750"/>
                    </a:lnTo>
                    <a:lnTo>
                      <a:pt x="26" y="756"/>
                    </a:lnTo>
                    <a:lnTo>
                      <a:pt x="3" y="804"/>
                    </a:lnTo>
                    <a:lnTo>
                      <a:pt x="0" y="846"/>
                    </a:lnTo>
                    <a:lnTo>
                      <a:pt x="21" y="911"/>
                    </a:lnTo>
                    <a:lnTo>
                      <a:pt x="18" y="935"/>
                    </a:lnTo>
                    <a:lnTo>
                      <a:pt x="39" y="959"/>
                    </a:lnTo>
                    <a:lnTo>
                      <a:pt x="42" y="977"/>
                    </a:lnTo>
                    <a:lnTo>
                      <a:pt x="74" y="1019"/>
                    </a:lnTo>
                    <a:lnTo>
                      <a:pt x="146" y="1094"/>
                    </a:lnTo>
                    <a:lnTo>
                      <a:pt x="224" y="1157"/>
                    </a:lnTo>
                    <a:lnTo>
                      <a:pt x="236" y="1247"/>
                    </a:lnTo>
                    <a:lnTo>
                      <a:pt x="252" y="1286"/>
                    </a:lnTo>
                    <a:lnTo>
                      <a:pt x="276" y="1290"/>
                    </a:lnTo>
                    <a:lnTo>
                      <a:pt x="303" y="1257"/>
                    </a:lnTo>
                    <a:lnTo>
                      <a:pt x="353" y="1274"/>
                    </a:lnTo>
                    <a:lnTo>
                      <a:pt x="396" y="1298"/>
                    </a:lnTo>
                    <a:lnTo>
                      <a:pt x="398" y="1316"/>
                    </a:lnTo>
                    <a:lnTo>
                      <a:pt x="383" y="1328"/>
                    </a:lnTo>
                    <a:lnTo>
                      <a:pt x="380" y="1379"/>
                    </a:lnTo>
                    <a:lnTo>
                      <a:pt x="333" y="1464"/>
                    </a:lnTo>
                    <a:lnTo>
                      <a:pt x="326" y="1512"/>
                    </a:lnTo>
                    <a:lnTo>
                      <a:pt x="360" y="1557"/>
                    </a:lnTo>
                    <a:lnTo>
                      <a:pt x="420" y="1601"/>
                    </a:lnTo>
                    <a:lnTo>
                      <a:pt x="449" y="1646"/>
                    </a:lnTo>
                    <a:lnTo>
                      <a:pt x="489" y="1646"/>
                    </a:lnTo>
                    <a:lnTo>
                      <a:pt x="524" y="1671"/>
                    </a:lnTo>
                    <a:lnTo>
                      <a:pt x="528" y="1691"/>
                    </a:lnTo>
                    <a:lnTo>
                      <a:pt x="539" y="1691"/>
                    </a:lnTo>
                    <a:lnTo>
                      <a:pt x="575" y="1736"/>
                    </a:lnTo>
                    <a:lnTo>
                      <a:pt x="567" y="1754"/>
                    </a:lnTo>
                    <a:lnTo>
                      <a:pt x="596" y="1823"/>
                    </a:lnTo>
                    <a:lnTo>
                      <a:pt x="578" y="1838"/>
                    </a:lnTo>
                    <a:lnTo>
                      <a:pt x="575" y="1866"/>
                    </a:lnTo>
                    <a:lnTo>
                      <a:pt x="585" y="1868"/>
                    </a:lnTo>
                    <a:lnTo>
                      <a:pt x="609" y="1943"/>
                    </a:lnTo>
                    <a:lnTo>
                      <a:pt x="642" y="1956"/>
                    </a:lnTo>
                    <a:lnTo>
                      <a:pt x="645" y="1934"/>
                    </a:lnTo>
                    <a:lnTo>
                      <a:pt x="662" y="1956"/>
                    </a:lnTo>
                    <a:lnTo>
                      <a:pt x="680" y="1962"/>
                    </a:lnTo>
                    <a:lnTo>
                      <a:pt x="671" y="1956"/>
                    </a:lnTo>
                    <a:lnTo>
                      <a:pt x="668" y="1932"/>
                    </a:lnTo>
                    <a:lnTo>
                      <a:pt x="717" y="1877"/>
                    </a:lnTo>
                    <a:lnTo>
                      <a:pt x="737" y="1877"/>
                    </a:lnTo>
                    <a:lnTo>
                      <a:pt x="824" y="1914"/>
                    </a:lnTo>
                    <a:lnTo>
                      <a:pt x="842" y="1929"/>
                    </a:lnTo>
                    <a:lnTo>
                      <a:pt x="860" y="1934"/>
                    </a:lnTo>
                    <a:lnTo>
                      <a:pt x="878" y="1913"/>
                    </a:lnTo>
                    <a:lnTo>
                      <a:pt x="861" y="1868"/>
                    </a:lnTo>
                    <a:lnTo>
                      <a:pt x="866" y="1823"/>
                    </a:lnTo>
                    <a:lnTo>
                      <a:pt x="884" y="1806"/>
                    </a:lnTo>
                    <a:lnTo>
                      <a:pt x="896" y="1812"/>
                    </a:lnTo>
                    <a:lnTo>
                      <a:pt x="932" y="1794"/>
                    </a:lnTo>
                    <a:lnTo>
                      <a:pt x="984" y="1779"/>
                    </a:lnTo>
                    <a:lnTo>
                      <a:pt x="959" y="1734"/>
                    </a:lnTo>
                    <a:lnTo>
                      <a:pt x="966" y="1706"/>
                    </a:lnTo>
                    <a:lnTo>
                      <a:pt x="987" y="1691"/>
                    </a:lnTo>
                    <a:lnTo>
                      <a:pt x="995" y="1673"/>
                    </a:lnTo>
                    <a:lnTo>
                      <a:pt x="977" y="1640"/>
                    </a:lnTo>
                    <a:lnTo>
                      <a:pt x="996" y="1601"/>
                    </a:lnTo>
                    <a:lnTo>
                      <a:pt x="1002" y="1563"/>
                    </a:lnTo>
                    <a:lnTo>
                      <a:pt x="1010" y="1557"/>
                    </a:lnTo>
                    <a:lnTo>
                      <a:pt x="1010" y="1512"/>
                    </a:lnTo>
                    <a:lnTo>
                      <a:pt x="1074" y="1458"/>
                    </a:lnTo>
                    <a:lnTo>
                      <a:pt x="1074" y="1440"/>
                    </a:lnTo>
                    <a:lnTo>
                      <a:pt x="1094" y="1424"/>
                    </a:lnTo>
                    <a:lnTo>
                      <a:pt x="1101" y="1400"/>
                    </a:lnTo>
                    <a:lnTo>
                      <a:pt x="1145" y="1340"/>
                    </a:lnTo>
                    <a:lnTo>
                      <a:pt x="1131" y="1290"/>
                    </a:lnTo>
                    <a:lnTo>
                      <a:pt x="1139" y="1281"/>
                    </a:lnTo>
                    <a:lnTo>
                      <a:pt x="1104" y="1202"/>
                    </a:lnTo>
                    <a:lnTo>
                      <a:pt x="1124" y="1157"/>
                    </a:lnTo>
                    <a:lnTo>
                      <a:pt x="1118" y="1157"/>
                    </a:lnTo>
                    <a:lnTo>
                      <a:pt x="1136" y="1113"/>
                    </a:lnTo>
                    <a:lnTo>
                      <a:pt x="1137" y="698"/>
                    </a:lnTo>
                    <a:lnTo>
                      <a:pt x="1139" y="282"/>
                    </a:lnTo>
                    <a:lnTo>
                      <a:pt x="1101" y="180"/>
                    </a:lnTo>
                    <a:lnTo>
                      <a:pt x="1055" y="92"/>
                    </a:lnTo>
                    <a:lnTo>
                      <a:pt x="1059" y="6"/>
                    </a:lnTo>
                    <a:lnTo>
                      <a:pt x="249" y="0"/>
                    </a:lnTo>
                    <a:lnTo>
                      <a:pt x="252" y="17"/>
                    </a:lnTo>
                    <a:lnTo>
                      <a:pt x="296" y="45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16" name="Freeform 27"/>
              <p:cNvSpPr>
                <a:spLocks/>
              </p:cNvSpPr>
              <p:nvPr/>
            </p:nvSpPr>
            <p:spPr bwMode="auto">
              <a:xfrm>
                <a:off x="2306" y="2165"/>
                <a:ext cx="673" cy="356"/>
              </a:xfrm>
              <a:custGeom>
                <a:avLst/>
                <a:gdLst>
                  <a:gd name="T0" fmla="*/ 609 w 2127"/>
                  <a:gd name="T1" fmla="*/ 0 h 1069"/>
                  <a:gd name="T2" fmla="*/ 626 w 2127"/>
                  <a:gd name="T3" fmla="*/ 15 h 1069"/>
                  <a:gd name="T4" fmla="*/ 635 w 2127"/>
                  <a:gd name="T5" fmla="*/ 15 h 1069"/>
                  <a:gd name="T6" fmla="*/ 637 w 2127"/>
                  <a:gd name="T7" fmla="*/ 12 h 1069"/>
                  <a:gd name="T8" fmla="*/ 644 w 2127"/>
                  <a:gd name="T9" fmla="*/ 15 h 1069"/>
                  <a:gd name="T10" fmla="*/ 648 w 2127"/>
                  <a:gd name="T11" fmla="*/ 21 h 1069"/>
                  <a:gd name="T12" fmla="*/ 650 w 2127"/>
                  <a:gd name="T13" fmla="*/ 30 h 1069"/>
                  <a:gd name="T14" fmla="*/ 637 w 2127"/>
                  <a:gd name="T15" fmla="*/ 38 h 1069"/>
                  <a:gd name="T16" fmla="*/ 628 w 2127"/>
                  <a:gd name="T17" fmla="*/ 56 h 1069"/>
                  <a:gd name="T18" fmla="*/ 637 w 2127"/>
                  <a:gd name="T19" fmla="*/ 65 h 1069"/>
                  <a:gd name="T20" fmla="*/ 648 w 2127"/>
                  <a:gd name="T21" fmla="*/ 74 h 1069"/>
                  <a:gd name="T22" fmla="*/ 648 w 2127"/>
                  <a:gd name="T23" fmla="*/ 85 h 1069"/>
                  <a:gd name="T24" fmla="*/ 660 w 2127"/>
                  <a:gd name="T25" fmla="*/ 98 h 1069"/>
                  <a:gd name="T26" fmla="*/ 673 w 2127"/>
                  <a:gd name="T27" fmla="*/ 100 h 1069"/>
                  <a:gd name="T28" fmla="*/ 671 w 2127"/>
                  <a:gd name="T29" fmla="*/ 356 h 1069"/>
                  <a:gd name="T30" fmla="*/ 504 w 2127"/>
                  <a:gd name="T31" fmla="*/ 356 h 1069"/>
                  <a:gd name="T32" fmla="*/ 336 w 2127"/>
                  <a:gd name="T33" fmla="*/ 356 h 1069"/>
                  <a:gd name="T34" fmla="*/ 168 w 2127"/>
                  <a:gd name="T35" fmla="*/ 356 h 1069"/>
                  <a:gd name="T36" fmla="*/ 1 w 2127"/>
                  <a:gd name="T37" fmla="*/ 356 h 1069"/>
                  <a:gd name="T38" fmla="*/ 0 w 2127"/>
                  <a:gd name="T39" fmla="*/ 178 h 1069"/>
                  <a:gd name="T40" fmla="*/ 0 w 2127"/>
                  <a:gd name="T41" fmla="*/ 0 h 1069"/>
                  <a:gd name="T42" fmla="*/ 152 w 2127"/>
                  <a:gd name="T43" fmla="*/ 0 h 1069"/>
                  <a:gd name="T44" fmla="*/ 305 w 2127"/>
                  <a:gd name="T45" fmla="*/ 0 h 1069"/>
                  <a:gd name="T46" fmla="*/ 457 w 2127"/>
                  <a:gd name="T47" fmla="*/ 0 h 1069"/>
                  <a:gd name="T48" fmla="*/ 609 w 2127"/>
                  <a:gd name="T49" fmla="*/ 0 h 10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27"/>
                  <a:gd name="T76" fmla="*/ 0 h 1069"/>
                  <a:gd name="T77" fmla="*/ 2127 w 2127"/>
                  <a:gd name="T78" fmla="*/ 1069 h 10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27" h="1069">
                    <a:moveTo>
                      <a:pt x="1926" y="1"/>
                    </a:moveTo>
                    <a:lnTo>
                      <a:pt x="1978" y="46"/>
                    </a:lnTo>
                    <a:lnTo>
                      <a:pt x="2007" y="45"/>
                    </a:lnTo>
                    <a:lnTo>
                      <a:pt x="2014" y="37"/>
                    </a:lnTo>
                    <a:lnTo>
                      <a:pt x="2034" y="45"/>
                    </a:lnTo>
                    <a:lnTo>
                      <a:pt x="2049" y="64"/>
                    </a:lnTo>
                    <a:lnTo>
                      <a:pt x="2053" y="90"/>
                    </a:lnTo>
                    <a:lnTo>
                      <a:pt x="2014" y="115"/>
                    </a:lnTo>
                    <a:lnTo>
                      <a:pt x="1984" y="168"/>
                    </a:lnTo>
                    <a:lnTo>
                      <a:pt x="2014" y="196"/>
                    </a:lnTo>
                    <a:lnTo>
                      <a:pt x="2047" y="223"/>
                    </a:lnTo>
                    <a:lnTo>
                      <a:pt x="2049" y="256"/>
                    </a:lnTo>
                    <a:lnTo>
                      <a:pt x="2085" y="295"/>
                    </a:lnTo>
                    <a:lnTo>
                      <a:pt x="2127" y="300"/>
                    </a:lnTo>
                    <a:lnTo>
                      <a:pt x="2122" y="1068"/>
                    </a:lnTo>
                    <a:lnTo>
                      <a:pt x="1593" y="1068"/>
                    </a:lnTo>
                    <a:lnTo>
                      <a:pt x="1063" y="1068"/>
                    </a:lnTo>
                    <a:lnTo>
                      <a:pt x="532" y="1069"/>
                    </a:lnTo>
                    <a:lnTo>
                      <a:pt x="3" y="1069"/>
                    </a:lnTo>
                    <a:lnTo>
                      <a:pt x="1" y="535"/>
                    </a:lnTo>
                    <a:lnTo>
                      <a:pt x="0" y="0"/>
                    </a:lnTo>
                    <a:lnTo>
                      <a:pt x="481" y="0"/>
                    </a:lnTo>
                    <a:lnTo>
                      <a:pt x="963" y="1"/>
                    </a:lnTo>
                    <a:lnTo>
                      <a:pt x="1444" y="1"/>
                    </a:lnTo>
                    <a:lnTo>
                      <a:pt x="1926" y="1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17" name="Freeform 28"/>
              <p:cNvSpPr>
                <a:spLocks/>
              </p:cNvSpPr>
              <p:nvPr/>
            </p:nvSpPr>
            <p:spPr bwMode="auto">
              <a:xfrm>
                <a:off x="3907" y="2569"/>
                <a:ext cx="799" cy="324"/>
              </a:xfrm>
              <a:custGeom>
                <a:avLst/>
                <a:gdLst>
                  <a:gd name="T0" fmla="*/ 311 w 2529"/>
                  <a:gd name="T1" fmla="*/ 183 h 971"/>
                  <a:gd name="T2" fmla="*/ 322 w 2529"/>
                  <a:gd name="T3" fmla="*/ 209 h 971"/>
                  <a:gd name="T4" fmla="*/ 418 w 2529"/>
                  <a:gd name="T5" fmla="*/ 211 h 971"/>
                  <a:gd name="T6" fmla="*/ 521 w 2529"/>
                  <a:gd name="T7" fmla="*/ 324 h 971"/>
                  <a:gd name="T8" fmla="*/ 526 w 2529"/>
                  <a:gd name="T9" fmla="*/ 322 h 971"/>
                  <a:gd name="T10" fmla="*/ 548 w 2529"/>
                  <a:gd name="T11" fmla="*/ 317 h 971"/>
                  <a:gd name="T12" fmla="*/ 569 w 2529"/>
                  <a:gd name="T13" fmla="*/ 320 h 971"/>
                  <a:gd name="T14" fmla="*/ 570 w 2529"/>
                  <a:gd name="T15" fmla="*/ 321 h 971"/>
                  <a:gd name="T16" fmla="*/ 574 w 2529"/>
                  <a:gd name="T17" fmla="*/ 321 h 971"/>
                  <a:gd name="T18" fmla="*/ 576 w 2529"/>
                  <a:gd name="T19" fmla="*/ 315 h 971"/>
                  <a:gd name="T20" fmla="*/ 592 w 2529"/>
                  <a:gd name="T21" fmla="*/ 277 h 971"/>
                  <a:gd name="T22" fmla="*/ 605 w 2529"/>
                  <a:gd name="T23" fmla="*/ 262 h 971"/>
                  <a:gd name="T24" fmla="*/ 646 w 2529"/>
                  <a:gd name="T25" fmla="*/ 233 h 971"/>
                  <a:gd name="T26" fmla="*/ 683 w 2529"/>
                  <a:gd name="T27" fmla="*/ 224 h 971"/>
                  <a:gd name="T28" fmla="*/ 694 w 2529"/>
                  <a:gd name="T29" fmla="*/ 227 h 971"/>
                  <a:gd name="T30" fmla="*/ 702 w 2529"/>
                  <a:gd name="T31" fmla="*/ 233 h 971"/>
                  <a:gd name="T32" fmla="*/ 706 w 2529"/>
                  <a:gd name="T33" fmla="*/ 229 h 971"/>
                  <a:gd name="T34" fmla="*/ 729 w 2529"/>
                  <a:gd name="T35" fmla="*/ 200 h 971"/>
                  <a:gd name="T36" fmla="*/ 762 w 2529"/>
                  <a:gd name="T37" fmla="*/ 171 h 971"/>
                  <a:gd name="T38" fmla="*/ 794 w 2529"/>
                  <a:gd name="T39" fmla="*/ 159 h 971"/>
                  <a:gd name="T40" fmla="*/ 799 w 2529"/>
                  <a:gd name="T41" fmla="*/ 114 h 971"/>
                  <a:gd name="T42" fmla="*/ 796 w 2529"/>
                  <a:gd name="T43" fmla="*/ 99 h 971"/>
                  <a:gd name="T44" fmla="*/ 773 w 2529"/>
                  <a:gd name="T45" fmla="*/ 49 h 971"/>
                  <a:gd name="T46" fmla="*/ 763 w 2529"/>
                  <a:gd name="T47" fmla="*/ 5 h 971"/>
                  <a:gd name="T48" fmla="*/ 632 w 2529"/>
                  <a:gd name="T49" fmla="*/ 3 h 971"/>
                  <a:gd name="T50" fmla="*/ 501 w 2529"/>
                  <a:gd name="T51" fmla="*/ 2 h 971"/>
                  <a:gd name="T52" fmla="*/ 370 w 2529"/>
                  <a:gd name="T53" fmla="*/ 1 h 971"/>
                  <a:gd name="T54" fmla="*/ 239 w 2529"/>
                  <a:gd name="T55" fmla="*/ 0 h 971"/>
                  <a:gd name="T56" fmla="*/ 232 w 2529"/>
                  <a:gd name="T57" fmla="*/ 30 h 971"/>
                  <a:gd name="T58" fmla="*/ 221 w 2529"/>
                  <a:gd name="T59" fmla="*/ 32 h 971"/>
                  <a:gd name="T60" fmla="*/ 207 w 2529"/>
                  <a:gd name="T61" fmla="*/ 55 h 971"/>
                  <a:gd name="T62" fmla="*/ 199 w 2529"/>
                  <a:gd name="T63" fmla="*/ 57 h 971"/>
                  <a:gd name="T64" fmla="*/ 190 w 2529"/>
                  <a:gd name="T65" fmla="*/ 51 h 971"/>
                  <a:gd name="T66" fmla="*/ 172 w 2529"/>
                  <a:gd name="T67" fmla="*/ 61 h 971"/>
                  <a:gd name="T68" fmla="*/ 164 w 2529"/>
                  <a:gd name="T69" fmla="*/ 72 h 971"/>
                  <a:gd name="T70" fmla="*/ 154 w 2529"/>
                  <a:gd name="T71" fmla="*/ 70 h 971"/>
                  <a:gd name="T72" fmla="*/ 155 w 2529"/>
                  <a:gd name="T73" fmla="*/ 65 h 971"/>
                  <a:gd name="T74" fmla="*/ 153 w 2529"/>
                  <a:gd name="T75" fmla="*/ 63 h 971"/>
                  <a:gd name="T76" fmla="*/ 129 w 2529"/>
                  <a:gd name="T77" fmla="*/ 76 h 971"/>
                  <a:gd name="T78" fmla="*/ 129 w 2529"/>
                  <a:gd name="T79" fmla="*/ 85 h 971"/>
                  <a:gd name="T80" fmla="*/ 119 w 2529"/>
                  <a:gd name="T81" fmla="*/ 97 h 971"/>
                  <a:gd name="T82" fmla="*/ 108 w 2529"/>
                  <a:gd name="T83" fmla="*/ 97 h 971"/>
                  <a:gd name="T84" fmla="*/ 96 w 2529"/>
                  <a:gd name="T85" fmla="*/ 103 h 971"/>
                  <a:gd name="T86" fmla="*/ 96 w 2529"/>
                  <a:gd name="T87" fmla="*/ 106 h 971"/>
                  <a:gd name="T88" fmla="*/ 75 w 2529"/>
                  <a:gd name="T89" fmla="*/ 122 h 971"/>
                  <a:gd name="T90" fmla="*/ 52 w 2529"/>
                  <a:gd name="T91" fmla="*/ 122 h 971"/>
                  <a:gd name="T92" fmla="*/ 39 w 2529"/>
                  <a:gd name="T93" fmla="*/ 129 h 971"/>
                  <a:gd name="T94" fmla="*/ 29 w 2529"/>
                  <a:gd name="T95" fmla="*/ 138 h 971"/>
                  <a:gd name="T96" fmla="*/ 27 w 2529"/>
                  <a:gd name="T97" fmla="*/ 153 h 971"/>
                  <a:gd name="T98" fmla="*/ 21 w 2529"/>
                  <a:gd name="T99" fmla="*/ 159 h 971"/>
                  <a:gd name="T100" fmla="*/ 7 w 2529"/>
                  <a:gd name="T101" fmla="*/ 159 h 971"/>
                  <a:gd name="T102" fmla="*/ 3 w 2529"/>
                  <a:gd name="T103" fmla="*/ 164 h 971"/>
                  <a:gd name="T104" fmla="*/ 0 w 2529"/>
                  <a:gd name="T105" fmla="*/ 190 h 971"/>
                  <a:gd name="T106" fmla="*/ 110 w 2529"/>
                  <a:gd name="T107" fmla="*/ 188 h 971"/>
                  <a:gd name="T108" fmla="*/ 119 w 2529"/>
                  <a:gd name="T109" fmla="*/ 185 h 971"/>
                  <a:gd name="T110" fmla="*/ 141 w 2529"/>
                  <a:gd name="T111" fmla="*/ 180 h 971"/>
                  <a:gd name="T112" fmla="*/ 148 w 2529"/>
                  <a:gd name="T113" fmla="*/ 173 h 971"/>
                  <a:gd name="T114" fmla="*/ 178 w 2529"/>
                  <a:gd name="T115" fmla="*/ 166 h 971"/>
                  <a:gd name="T116" fmla="*/ 297 w 2529"/>
                  <a:gd name="T117" fmla="*/ 170 h 971"/>
                  <a:gd name="T118" fmla="*/ 300 w 2529"/>
                  <a:gd name="T119" fmla="*/ 180 h 971"/>
                  <a:gd name="T120" fmla="*/ 308 w 2529"/>
                  <a:gd name="T121" fmla="*/ 179 h 971"/>
                  <a:gd name="T122" fmla="*/ 311 w 2529"/>
                  <a:gd name="T123" fmla="*/ 183 h 9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29"/>
                  <a:gd name="T187" fmla="*/ 0 h 971"/>
                  <a:gd name="T188" fmla="*/ 2529 w 2529"/>
                  <a:gd name="T189" fmla="*/ 971 h 97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29" h="971">
                    <a:moveTo>
                      <a:pt x="984" y="549"/>
                    </a:moveTo>
                    <a:lnTo>
                      <a:pt x="1020" y="627"/>
                    </a:lnTo>
                    <a:lnTo>
                      <a:pt x="1323" y="633"/>
                    </a:lnTo>
                    <a:lnTo>
                      <a:pt x="1650" y="971"/>
                    </a:lnTo>
                    <a:lnTo>
                      <a:pt x="1664" y="965"/>
                    </a:lnTo>
                    <a:lnTo>
                      <a:pt x="1734" y="950"/>
                    </a:lnTo>
                    <a:lnTo>
                      <a:pt x="1800" y="959"/>
                    </a:lnTo>
                    <a:lnTo>
                      <a:pt x="1805" y="963"/>
                    </a:lnTo>
                    <a:lnTo>
                      <a:pt x="1818" y="963"/>
                    </a:lnTo>
                    <a:lnTo>
                      <a:pt x="1824" y="945"/>
                    </a:lnTo>
                    <a:lnTo>
                      <a:pt x="1874" y="830"/>
                    </a:lnTo>
                    <a:lnTo>
                      <a:pt x="1916" y="786"/>
                    </a:lnTo>
                    <a:lnTo>
                      <a:pt x="2046" y="698"/>
                    </a:lnTo>
                    <a:lnTo>
                      <a:pt x="2163" y="671"/>
                    </a:lnTo>
                    <a:lnTo>
                      <a:pt x="2198" y="680"/>
                    </a:lnTo>
                    <a:lnTo>
                      <a:pt x="2223" y="698"/>
                    </a:lnTo>
                    <a:lnTo>
                      <a:pt x="2234" y="686"/>
                    </a:lnTo>
                    <a:lnTo>
                      <a:pt x="2306" y="599"/>
                    </a:lnTo>
                    <a:lnTo>
                      <a:pt x="2412" y="512"/>
                    </a:lnTo>
                    <a:lnTo>
                      <a:pt x="2514" y="476"/>
                    </a:lnTo>
                    <a:lnTo>
                      <a:pt x="2529" y="342"/>
                    </a:lnTo>
                    <a:lnTo>
                      <a:pt x="2519" y="297"/>
                    </a:lnTo>
                    <a:lnTo>
                      <a:pt x="2448" y="146"/>
                    </a:lnTo>
                    <a:lnTo>
                      <a:pt x="2415" y="14"/>
                    </a:lnTo>
                    <a:lnTo>
                      <a:pt x="2000" y="9"/>
                    </a:lnTo>
                    <a:lnTo>
                      <a:pt x="1586" y="6"/>
                    </a:lnTo>
                    <a:lnTo>
                      <a:pt x="1170" y="3"/>
                    </a:lnTo>
                    <a:lnTo>
                      <a:pt x="756" y="0"/>
                    </a:lnTo>
                    <a:lnTo>
                      <a:pt x="735" y="89"/>
                    </a:lnTo>
                    <a:lnTo>
                      <a:pt x="699" y="95"/>
                    </a:lnTo>
                    <a:lnTo>
                      <a:pt x="656" y="164"/>
                    </a:lnTo>
                    <a:lnTo>
                      <a:pt x="629" y="171"/>
                    </a:lnTo>
                    <a:lnTo>
                      <a:pt x="600" y="153"/>
                    </a:lnTo>
                    <a:lnTo>
                      <a:pt x="545" y="183"/>
                    </a:lnTo>
                    <a:lnTo>
                      <a:pt x="519" y="216"/>
                    </a:lnTo>
                    <a:lnTo>
                      <a:pt x="488" y="209"/>
                    </a:lnTo>
                    <a:lnTo>
                      <a:pt x="491" y="194"/>
                    </a:lnTo>
                    <a:lnTo>
                      <a:pt x="485" y="188"/>
                    </a:lnTo>
                    <a:lnTo>
                      <a:pt x="407" y="228"/>
                    </a:lnTo>
                    <a:lnTo>
                      <a:pt x="407" y="254"/>
                    </a:lnTo>
                    <a:lnTo>
                      <a:pt x="378" y="290"/>
                    </a:lnTo>
                    <a:lnTo>
                      <a:pt x="342" y="291"/>
                    </a:lnTo>
                    <a:lnTo>
                      <a:pt x="305" y="309"/>
                    </a:lnTo>
                    <a:lnTo>
                      <a:pt x="305" y="317"/>
                    </a:lnTo>
                    <a:lnTo>
                      <a:pt x="236" y="365"/>
                    </a:lnTo>
                    <a:lnTo>
                      <a:pt x="164" y="365"/>
                    </a:lnTo>
                    <a:lnTo>
                      <a:pt x="122" y="386"/>
                    </a:lnTo>
                    <a:lnTo>
                      <a:pt x="93" y="413"/>
                    </a:lnTo>
                    <a:lnTo>
                      <a:pt x="84" y="459"/>
                    </a:lnTo>
                    <a:lnTo>
                      <a:pt x="66" y="476"/>
                    </a:lnTo>
                    <a:lnTo>
                      <a:pt x="21" y="476"/>
                    </a:lnTo>
                    <a:lnTo>
                      <a:pt x="9" y="491"/>
                    </a:lnTo>
                    <a:lnTo>
                      <a:pt x="0" y="569"/>
                    </a:lnTo>
                    <a:lnTo>
                      <a:pt x="347" y="564"/>
                    </a:lnTo>
                    <a:lnTo>
                      <a:pt x="378" y="554"/>
                    </a:lnTo>
                    <a:lnTo>
                      <a:pt x="446" y="540"/>
                    </a:lnTo>
                    <a:lnTo>
                      <a:pt x="467" y="519"/>
                    </a:lnTo>
                    <a:lnTo>
                      <a:pt x="563" y="497"/>
                    </a:lnTo>
                    <a:lnTo>
                      <a:pt x="941" y="510"/>
                    </a:lnTo>
                    <a:lnTo>
                      <a:pt x="950" y="540"/>
                    </a:lnTo>
                    <a:lnTo>
                      <a:pt x="975" y="536"/>
                    </a:lnTo>
                    <a:lnTo>
                      <a:pt x="984" y="549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18" name="Freeform 29"/>
              <p:cNvSpPr>
                <a:spLocks/>
              </p:cNvSpPr>
              <p:nvPr/>
            </p:nvSpPr>
            <p:spPr bwMode="auto">
              <a:xfrm>
                <a:off x="3532" y="2758"/>
                <a:ext cx="323" cy="565"/>
              </a:xfrm>
              <a:custGeom>
                <a:avLst/>
                <a:gdLst>
                  <a:gd name="T0" fmla="*/ 7 w 1019"/>
                  <a:gd name="T1" fmla="*/ 550 h 1695"/>
                  <a:gd name="T2" fmla="*/ 8 w 1019"/>
                  <a:gd name="T3" fmla="*/ 547 h 1695"/>
                  <a:gd name="T4" fmla="*/ 21 w 1019"/>
                  <a:gd name="T5" fmla="*/ 546 h 1695"/>
                  <a:gd name="T6" fmla="*/ 24 w 1019"/>
                  <a:gd name="T7" fmla="*/ 553 h 1695"/>
                  <a:gd name="T8" fmla="*/ 31 w 1019"/>
                  <a:gd name="T9" fmla="*/ 550 h 1695"/>
                  <a:gd name="T10" fmla="*/ 33 w 1019"/>
                  <a:gd name="T11" fmla="*/ 532 h 1695"/>
                  <a:gd name="T12" fmla="*/ 42 w 1019"/>
                  <a:gd name="T13" fmla="*/ 511 h 1695"/>
                  <a:gd name="T14" fmla="*/ 50 w 1019"/>
                  <a:gd name="T15" fmla="*/ 517 h 1695"/>
                  <a:gd name="T16" fmla="*/ 49 w 1019"/>
                  <a:gd name="T17" fmla="*/ 532 h 1695"/>
                  <a:gd name="T18" fmla="*/ 43 w 1019"/>
                  <a:gd name="T19" fmla="*/ 564 h 1695"/>
                  <a:gd name="T20" fmla="*/ 40 w 1019"/>
                  <a:gd name="T21" fmla="*/ 565 h 1695"/>
                  <a:gd name="T22" fmla="*/ 66 w 1019"/>
                  <a:gd name="T23" fmla="*/ 563 h 1695"/>
                  <a:gd name="T24" fmla="*/ 88 w 1019"/>
                  <a:gd name="T25" fmla="*/ 557 h 1695"/>
                  <a:gd name="T26" fmla="*/ 88 w 1019"/>
                  <a:gd name="T27" fmla="*/ 552 h 1695"/>
                  <a:gd name="T28" fmla="*/ 100 w 1019"/>
                  <a:gd name="T29" fmla="*/ 540 h 1695"/>
                  <a:gd name="T30" fmla="*/ 94 w 1019"/>
                  <a:gd name="T31" fmla="*/ 532 h 1695"/>
                  <a:gd name="T32" fmla="*/ 98 w 1019"/>
                  <a:gd name="T33" fmla="*/ 517 h 1695"/>
                  <a:gd name="T34" fmla="*/ 77 w 1019"/>
                  <a:gd name="T35" fmla="*/ 491 h 1695"/>
                  <a:gd name="T36" fmla="*/ 79 w 1019"/>
                  <a:gd name="T37" fmla="*/ 473 h 1695"/>
                  <a:gd name="T38" fmla="*/ 197 w 1019"/>
                  <a:gd name="T39" fmla="*/ 473 h 1695"/>
                  <a:gd name="T40" fmla="*/ 314 w 1019"/>
                  <a:gd name="T41" fmla="*/ 473 h 1695"/>
                  <a:gd name="T42" fmla="*/ 305 w 1019"/>
                  <a:gd name="T43" fmla="*/ 443 h 1695"/>
                  <a:gd name="T44" fmla="*/ 309 w 1019"/>
                  <a:gd name="T45" fmla="*/ 413 h 1695"/>
                  <a:gd name="T46" fmla="*/ 308 w 1019"/>
                  <a:gd name="T47" fmla="*/ 399 h 1695"/>
                  <a:gd name="T48" fmla="*/ 303 w 1019"/>
                  <a:gd name="T49" fmla="*/ 390 h 1695"/>
                  <a:gd name="T50" fmla="*/ 302 w 1019"/>
                  <a:gd name="T51" fmla="*/ 369 h 1695"/>
                  <a:gd name="T52" fmla="*/ 308 w 1019"/>
                  <a:gd name="T53" fmla="*/ 355 h 1695"/>
                  <a:gd name="T54" fmla="*/ 309 w 1019"/>
                  <a:gd name="T55" fmla="*/ 339 h 1695"/>
                  <a:gd name="T56" fmla="*/ 323 w 1019"/>
                  <a:gd name="T57" fmla="*/ 325 h 1695"/>
                  <a:gd name="T58" fmla="*/ 314 w 1019"/>
                  <a:gd name="T59" fmla="*/ 316 h 1695"/>
                  <a:gd name="T60" fmla="*/ 317 w 1019"/>
                  <a:gd name="T61" fmla="*/ 310 h 1695"/>
                  <a:gd name="T62" fmla="*/ 315 w 1019"/>
                  <a:gd name="T63" fmla="*/ 295 h 1695"/>
                  <a:gd name="T64" fmla="*/ 306 w 1019"/>
                  <a:gd name="T65" fmla="*/ 279 h 1695"/>
                  <a:gd name="T66" fmla="*/ 303 w 1019"/>
                  <a:gd name="T67" fmla="*/ 263 h 1695"/>
                  <a:gd name="T68" fmla="*/ 298 w 1019"/>
                  <a:gd name="T69" fmla="*/ 251 h 1695"/>
                  <a:gd name="T70" fmla="*/ 260 w 1019"/>
                  <a:gd name="T71" fmla="*/ 1 h 1695"/>
                  <a:gd name="T72" fmla="*/ 25 w 1019"/>
                  <a:gd name="T73" fmla="*/ 0 h 1695"/>
                  <a:gd name="T74" fmla="*/ 34 w 1019"/>
                  <a:gd name="T75" fmla="*/ 12 h 1695"/>
                  <a:gd name="T76" fmla="*/ 17 w 1019"/>
                  <a:gd name="T77" fmla="*/ 189 h 1695"/>
                  <a:gd name="T78" fmla="*/ 0 w 1019"/>
                  <a:gd name="T79" fmla="*/ 367 h 1695"/>
                  <a:gd name="T80" fmla="*/ 7 w 1019"/>
                  <a:gd name="T81" fmla="*/ 550 h 169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19"/>
                  <a:gd name="T124" fmla="*/ 0 h 1695"/>
                  <a:gd name="T125" fmla="*/ 1019 w 1019"/>
                  <a:gd name="T126" fmla="*/ 1695 h 169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19" h="1695">
                    <a:moveTo>
                      <a:pt x="23" y="1650"/>
                    </a:moveTo>
                    <a:lnTo>
                      <a:pt x="24" y="1641"/>
                    </a:lnTo>
                    <a:lnTo>
                      <a:pt x="65" y="1639"/>
                    </a:lnTo>
                    <a:lnTo>
                      <a:pt x="77" y="1659"/>
                    </a:lnTo>
                    <a:lnTo>
                      <a:pt x="99" y="1651"/>
                    </a:lnTo>
                    <a:lnTo>
                      <a:pt x="105" y="1596"/>
                    </a:lnTo>
                    <a:lnTo>
                      <a:pt x="132" y="1533"/>
                    </a:lnTo>
                    <a:lnTo>
                      <a:pt x="158" y="1552"/>
                    </a:lnTo>
                    <a:lnTo>
                      <a:pt x="156" y="1596"/>
                    </a:lnTo>
                    <a:lnTo>
                      <a:pt x="135" y="1692"/>
                    </a:lnTo>
                    <a:lnTo>
                      <a:pt x="126" y="1695"/>
                    </a:lnTo>
                    <a:lnTo>
                      <a:pt x="207" y="1689"/>
                    </a:lnTo>
                    <a:lnTo>
                      <a:pt x="278" y="1671"/>
                    </a:lnTo>
                    <a:lnTo>
                      <a:pt x="278" y="1657"/>
                    </a:lnTo>
                    <a:lnTo>
                      <a:pt x="314" y="1621"/>
                    </a:lnTo>
                    <a:lnTo>
                      <a:pt x="297" y="1596"/>
                    </a:lnTo>
                    <a:lnTo>
                      <a:pt x="308" y="1552"/>
                    </a:lnTo>
                    <a:lnTo>
                      <a:pt x="243" y="1473"/>
                    </a:lnTo>
                    <a:lnTo>
                      <a:pt x="249" y="1419"/>
                    </a:lnTo>
                    <a:lnTo>
                      <a:pt x="620" y="1419"/>
                    </a:lnTo>
                    <a:lnTo>
                      <a:pt x="992" y="1419"/>
                    </a:lnTo>
                    <a:lnTo>
                      <a:pt x="962" y="1330"/>
                    </a:lnTo>
                    <a:lnTo>
                      <a:pt x="975" y="1240"/>
                    </a:lnTo>
                    <a:lnTo>
                      <a:pt x="972" y="1197"/>
                    </a:lnTo>
                    <a:lnTo>
                      <a:pt x="956" y="1171"/>
                    </a:lnTo>
                    <a:lnTo>
                      <a:pt x="954" y="1108"/>
                    </a:lnTo>
                    <a:lnTo>
                      <a:pt x="972" y="1066"/>
                    </a:lnTo>
                    <a:lnTo>
                      <a:pt x="975" y="1018"/>
                    </a:lnTo>
                    <a:lnTo>
                      <a:pt x="1019" y="975"/>
                    </a:lnTo>
                    <a:lnTo>
                      <a:pt x="992" y="949"/>
                    </a:lnTo>
                    <a:lnTo>
                      <a:pt x="999" y="930"/>
                    </a:lnTo>
                    <a:lnTo>
                      <a:pt x="993" y="886"/>
                    </a:lnTo>
                    <a:lnTo>
                      <a:pt x="965" y="838"/>
                    </a:lnTo>
                    <a:lnTo>
                      <a:pt x="956" y="789"/>
                    </a:lnTo>
                    <a:lnTo>
                      <a:pt x="939" y="754"/>
                    </a:lnTo>
                    <a:lnTo>
                      <a:pt x="819" y="3"/>
                    </a:lnTo>
                    <a:lnTo>
                      <a:pt x="78" y="0"/>
                    </a:lnTo>
                    <a:lnTo>
                      <a:pt x="108" y="36"/>
                    </a:lnTo>
                    <a:lnTo>
                      <a:pt x="54" y="568"/>
                    </a:lnTo>
                    <a:lnTo>
                      <a:pt x="0" y="1101"/>
                    </a:lnTo>
                    <a:lnTo>
                      <a:pt x="23" y="165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19" name="Freeform 30"/>
              <p:cNvSpPr>
                <a:spLocks/>
              </p:cNvSpPr>
              <p:nvPr/>
            </p:nvSpPr>
            <p:spPr bwMode="auto">
              <a:xfrm>
                <a:off x="3609" y="3231"/>
                <a:ext cx="685" cy="722"/>
              </a:xfrm>
              <a:custGeom>
                <a:avLst/>
                <a:gdLst>
                  <a:gd name="T0" fmla="*/ 435 w 2166"/>
                  <a:gd name="T1" fmla="*/ 334 h 2167"/>
                  <a:gd name="T2" fmla="*/ 443 w 2166"/>
                  <a:gd name="T3" fmla="*/ 270 h 2167"/>
                  <a:gd name="T4" fmla="*/ 443 w 2166"/>
                  <a:gd name="T5" fmla="*/ 251 h 2167"/>
                  <a:gd name="T6" fmla="*/ 417 w 2166"/>
                  <a:gd name="T7" fmla="*/ 218 h 2167"/>
                  <a:gd name="T8" fmla="*/ 410 w 2166"/>
                  <a:gd name="T9" fmla="*/ 207 h 2167"/>
                  <a:gd name="T10" fmla="*/ 384 w 2166"/>
                  <a:gd name="T11" fmla="*/ 178 h 2167"/>
                  <a:gd name="T12" fmla="*/ 367 w 2166"/>
                  <a:gd name="T13" fmla="*/ 148 h 2167"/>
                  <a:gd name="T14" fmla="*/ 327 w 2166"/>
                  <a:gd name="T15" fmla="*/ 108 h 2167"/>
                  <a:gd name="T16" fmla="*/ 297 w 2166"/>
                  <a:gd name="T17" fmla="*/ 125 h 2167"/>
                  <a:gd name="T18" fmla="*/ 244 w 2166"/>
                  <a:gd name="T19" fmla="*/ 150 h 2167"/>
                  <a:gd name="T20" fmla="*/ 225 w 2166"/>
                  <a:gd name="T21" fmla="*/ 152 h 2167"/>
                  <a:gd name="T22" fmla="*/ 203 w 2166"/>
                  <a:gd name="T23" fmla="*/ 155 h 2167"/>
                  <a:gd name="T24" fmla="*/ 203 w 2166"/>
                  <a:gd name="T25" fmla="*/ 153 h 2167"/>
                  <a:gd name="T26" fmla="*/ 188 w 2166"/>
                  <a:gd name="T27" fmla="*/ 118 h 2167"/>
                  <a:gd name="T28" fmla="*/ 111 w 2166"/>
                  <a:gd name="T29" fmla="*/ 73 h 2167"/>
                  <a:gd name="T30" fmla="*/ 11 w 2166"/>
                  <a:gd name="T31" fmla="*/ 79 h 2167"/>
                  <a:gd name="T32" fmla="*/ 21 w 2166"/>
                  <a:gd name="T33" fmla="*/ 44 h 2167"/>
                  <a:gd name="T34" fmla="*/ 119 w 2166"/>
                  <a:gd name="T35" fmla="*/ 0 h 2167"/>
                  <a:gd name="T36" fmla="*/ 369 w 2166"/>
                  <a:gd name="T37" fmla="*/ 42 h 2167"/>
                  <a:gd name="T38" fmla="*/ 503 w 2166"/>
                  <a:gd name="T39" fmla="*/ 75 h 2167"/>
                  <a:gd name="T40" fmla="*/ 516 w 2166"/>
                  <a:gd name="T41" fmla="*/ 20 h 2167"/>
                  <a:gd name="T42" fmla="*/ 558 w 2166"/>
                  <a:gd name="T43" fmla="*/ 34 h 2167"/>
                  <a:gd name="T44" fmla="*/ 569 w 2166"/>
                  <a:gd name="T45" fmla="*/ 118 h 2167"/>
                  <a:gd name="T46" fmla="*/ 639 w 2166"/>
                  <a:gd name="T47" fmla="*/ 296 h 2167"/>
                  <a:gd name="T48" fmla="*/ 655 w 2166"/>
                  <a:gd name="T49" fmla="*/ 389 h 2167"/>
                  <a:gd name="T50" fmla="*/ 675 w 2166"/>
                  <a:gd name="T51" fmla="*/ 631 h 2167"/>
                  <a:gd name="T52" fmla="*/ 660 w 2166"/>
                  <a:gd name="T53" fmla="*/ 666 h 2167"/>
                  <a:gd name="T54" fmla="*/ 673 w 2166"/>
                  <a:gd name="T55" fmla="*/ 649 h 2167"/>
                  <a:gd name="T56" fmla="*/ 643 w 2166"/>
                  <a:gd name="T57" fmla="*/ 705 h 2167"/>
                  <a:gd name="T58" fmla="*/ 630 w 2166"/>
                  <a:gd name="T59" fmla="*/ 692 h 2167"/>
                  <a:gd name="T60" fmla="*/ 620 w 2166"/>
                  <a:gd name="T61" fmla="*/ 704 h 2167"/>
                  <a:gd name="T62" fmla="*/ 617 w 2166"/>
                  <a:gd name="T63" fmla="*/ 695 h 2167"/>
                  <a:gd name="T64" fmla="*/ 599 w 2166"/>
                  <a:gd name="T65" fmla="*/ 695 h 2167"/>
                  <a:gd name="T66" fmla="*/ 584 w 2166"/>
                  <a:gd name="T67" fmla="*/ 671 h 2167"/>
                  <a:gd name="T68" fmla="*/ 564 w 2166"/>
                  <a:gd name="T69" fmla="*/ 621 h 2167"/>
                  <a:gd name="T70" fmla="*/ 537 w 2166"/>
                  <a:gd name="T71" fmla="*/ 610 h 2167"/>
                  <a:gd name="T72" fmla="*/ 508 w 2166"/>
                  <a:gd name="T73" fmla="*/ 534 h 2167"/>
                  <a:gd name="T74" fmla="*/ 491 w 2166"/>
                  <a:gd name="T75" fmla="*/ 532 h 2167"/>
                  <a:gd name="T76" fmla="*/ 440 w 2166"/>
                  <a:gd name="T77" fmla="*/ 410 h 2167"/>
                  <a:gd name="T78" fmla="*/ 458 w 2166"/>
                  <a:gd name="T79" fmla="*/ 397 h 2167"/>
                  <a:gd name="T80" fmla="*/ 463 w 2166"/>
                  <a:gd name="T81" fmla="*/ 376 h 2167"/>
                  <a:gd name="T82" fmla="*/ 451 w 2166"/>
                  <a:gd name="T83" fmla="*/ 365 h 2167"/>
                  <a:gd name="T84" fmla="*/ 451 w 2166"/>
                  <a:gd name="T85" fmla="*/ 385 h 2167"/>
                  <a:gd name="T86" fmla="*/ 439 w 2166"/>
                  <a:gd name="T87" fmla="*/ 384 h 21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66"/>
                  <a:gd name="T133" fmla="*/ 0 h 2167"/>
                  <a:gd name="T134" fmla="*/ 2166 w 2166"/>
                  <a:gd name="T135" fmla="*/ 2167 h 21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66" h="2167">
                    <a:moveTo>
                      <a:pt x="1367" y="1032"/>
                    </a:moveTo>
                    <a:lnTo>
                      <a:pt x="1382" y="1021"/>
                    </a:lnTo>
                    <a:lnTo>
                      <a:pt x="1374" y="1003"/>
                    </a:lnTo>
                    <a:lnTo>
                      <a:pt x="1410" y="912"/>
                    </a:lnTo>
                    <a:lnTo>
                      <a:pt x="1413" y="819"/>
                    </a:lnTo>
                    <a:lnTo>
                      <a:pt x="1400" y="810"/>
                    </a:lnTo>
                    <a:lnTo>
                      <a:pt x="1407" y="799"/>
                    </a:lnTo>
                    <a:lnTo>
                      <a:pt x="1391" y="781"/>
                    </a:lnTo>
                    <a:lnTo>
                      <a:pt x="1401" y="754"/>
                    </a:lnTo>
                    <a:lnTo>
                      <a:pt x="1374" y="666"/>
                    </a:lnTo>
                    <a:lnTo>
                      <a:pt x="1356" y="652"/>
                    </a:lnTo>
                    <a:lnTo>
                      <a:pt x="1320" y="655"/>
                    </a:lnTo>
                    <a:lnTo>
                      <a:pt x="1314" y="666"/>
                    </a:lnTo>
                    <a:lnTo>
                      <a:pt x="1293" y="666"/>
                    </a:lnTo>
                    <a:lnTo>
                      <a:pt x="1298" y="621"/>
                    </a:lnTo>
                    <a:lnTo>
                      <a:pt x="1274" y="607"/>
                    </a:lnTo>
                    <a:lnTo>
                      <a:pt x="1248" y="556"/>
                    </a:lnTo>
                    <a:lnTo>
                      <a:pt x="1214" y="535"/>
                    </a:lnTo>
                    <a:lnTo>
                      <a:pt x="1199" y="474"/>
                    </a:lnTo>
                    <a:lnTo>
                      <a:pt x="1157" y="448"/>
                    </a:lnTo>
                    <a:lnTo>
                      <a:pt x="1160" y="444"/>
                    </a:lnTo>
                    <a:lnTo>
                      <a:pt x="1154" y="439"/>
                    </a:lnTo>
                    <a:lnTo>
                      <a:pt x="1139" y="399"/>
                    </a:lnTo>
                    <a:lnTo>
                      <a:pt x="1035" y="324"/>
                    </a:lnTo>
                    <a:lnTo>
                      <a:pt x="963" y="324"/>
                    </a:lnTo>
                    <a:lnTo>
                      <a:pt x="932" y="355"/>
                    </a:lnTo>
                    <a:lnTo>
                      <a:pt x="938" y="375"/>
                    </a:lnTo>
                    <a:lnTo>
                      <a:pt x="927" y="393"/>
                    </a:lnTo>
                    <a:lnTo>
                      <a:pt x="891" y="385"/>
                    </a:lnTo>
                    <a:lnTo>
                      <a:pt x="773" y="450"/>
                    </a:lnTo>
                    <a:lnTo>
                      <a:pt x="783" y="438"/>
                    </a:lnTo>
                    <a:lnTo>
                      <a:pt x="749" y="457"/>
                    </a:lnTo>
                    <a:lnTo>
                      <a:pt x="713" y="456"/>
                    </a:lnTo>
                    <a:lnTo>
                      <a:pt x="720" y="486"/>
                    </a:lnTo>
                    <a:lnTo>
                      <a:pt x="678" y="468"/>
                    </a:lnTo>
                    <a:lnTo>
                      <a:pt x="642" y="466"/>
                    </a:lnTo>
                    <a:lnTo>
                      <a:pt x="635" y="444"/>
                    </a:lnTo>
                    <a:lnTo>
                      <a:pt x="638" y="400"/>
                    </a:lnTo>
                    <a:lnTo>
                      <a:pt x="642" y="459"/>
                    </a:lnTo>
                    <a:lnTo>
                      <a:pt x="662" y="444"/>
                    </a:lnTo>
                    <a:lnTo>
                      <a:pt x="638" y="381"/>
                    </a:lnTo>
                    <a:lnTo>
                      <a:pt x="593" y="355"/>
                    </a:lnTo>
                    <a:lnTo>
                      <a:pt x="570" y="327"/>
                    </a:lnTo>
                    <a:lnTo>
                      <a:pt x="464" y="259"/>
                    </a:lnTo>
                    <a:lnTo>
                      <a:pt x="350" y="220"/>
                    </a:lnTo>
                    <a:lnTo>
                      <a:pt x="236" y="217"/>
                    </a:lnTo>
                    <a:lnTo>
                      <a:pt x="35" y="255"/>
                    </a:lnTo>
                    <a:lnTo>
                      <a:pt x="35" y="238"/>
                    </a:lnTo>
                    <a:lnTo>
                      <a:pt x="71" y="202"/>
                    </a:lnTo>
                    <a:lnTo>
                      <a:pt x="54" y="177"/>
                    </a:lnTo>
                    <a:lnTo>
                      <a:pt x="65" y="133"/>
                    </a:lnTo>
                    <a:lnTo>
                      <a:pt x="0" y="54"/>
                    </a:lnTo>
                    <a:lnTo>
                      <a:pt x="6" y="0"/>
                    </a:lnTo>
                    <a:lnTo>
                      <a:pt x="377" y="0"/>
                    </a:lnTo>
                    <a:lnTo>
                      <a:pt x="749" y="0"/>
                    </a:lnTo>
                    <a:lnTo>
                      <a:pt x="788" y="102"/>
                    </a:lnTo>
                    <a:lnTo>
                      <a:pt x="1166" y="127"/>
                    </a:lnTo>
                    <a:lnTo>
                      <a:pt x="1544" y="153"/>
                    </a:lnTo>
                    <a:lnTo>
                      <a:pt x="1554" y="222"/>
                    </a:lnTo>
                    <a:lnTo>
                      <a:pt x="1592" y="226"/>
                    </a:lnTo>
                    <a:lnTo>
                      <a:pt x="1601" y="177"/>
                    </a:lnTo>
                    <a:lnTo>
                      <a:pt x="1595" y="88"/>
                    </a:lnTo>
                    <a:lnTo>
                      <a:pt x="1632" y="61"/>
                    </a:lnTo>
                    <a:lnTo>
                      <a:pt x="1641" y="70"/>
                    </a:lnTo>
                    <a:lnTo>
                      <a:pt x="1677" y="82"/>
                    </a:lnTo>
                    <a:lnTo>
                      <a:pt x="1763" y="102"/>
                    </a:lnTo>
                    <a:lnTo>
                      <a:pt x="1764" y="177"/>
                    </a:lnTo>
                    <a:lnTo>
                      <a:pt x="1772" y="178"/>
                    </a:lnTo>
                    <a:lnTo>
                      <a:pt x="1800" y="355"/>
                    </a:lnTo>
                    <a:lnTo>
                      <a:pt x="1830" y="472"/>
                    </a:lnTo>
                    <a:lnTo>
                      <a:pt x="1905" y="666"/>
                    </a:lnTo>
                    <a:lnTo>
                      <a:pt x="2021" y="888"/>
                    </a:lnTo>
                    <a:lnTo>
                      <a:pt x="2006" y="931"/>
                    </a:lnTo>
                    <a:lnTo>
                      <a:pt x="2012" y="1021"/>
                    </a:lnTo>
                    <a:lnTo>
                      <a:pt x="2070" y="1167"/>
                    </a:lnTo>
                    <a:lnTo>
                      <a:pt x="2162" y="1464"/>
                    </a:lnTo>
                    <a:lnTo>
                      <a:pt x="2166" y="1554"/>
                    </a:lnTo>
                    <a:lnTo>
                      <a:pt x="2133" y="1893"/>
                    </a:lnTo>
                    <a:lnTo>
                      <a:pt x="2105" y="1885"/>
                    </a:lnTo>
                    <a:lnTo>
                      <a:pt x="2079" y="1953"/>
                    </a:lnTo>
                    <a:lnTo>
                      <a:pt x="2088" y="1998"/>
                    </a:lnTo>
                    <a:lnTo>
                      <a:pt x="2070" y="2020"/>
                    </a:lnTo>
                    <a:lnTo>
                      <a:pt x="2103" y="1998"/>
                    </a:lnTo>
                    <a:lnTo>
                      <a:pt x="2127" y="1947"/>
                    </a:lnTo>
                    <a:lnTo>
                      <a:pt x="2070" y="2082"/>
                    </a:lnTo>
                    <a:lnTo>
                      <a:pt x="1988" y="2167"/>
                    </a:lnTo>
                    <a:lnTo>
                      <a:pt x="2034" y="2115"/>
                    </a:lnTo>
                    <a:lnTo>
                      <a:pt x="2036" y="2059"/>
                    </a:lnTo>
                    <a:lnTo>
                      <a:pt x="2010" y="2059"/>
                    </a:lnTo>
                    <a:lnTo>
                      <a:pt x="1991" y="2077"/>
                    </a:lnTo>
                    <a:lnTo>
                      <a:pt x="1992" y="2121"/>
                    </a:lnTo>
                    <a:lnTo>
                      <a:pt x="1967" y="2130"/>
                    </a:lnTo>
                    <a:lnTo>
                      <a:pt x="1962" y="2113"/>
                    </a:lnTo>
                    <a:lnTo>
                      <a:pt x="1976" y="2086"/>
                    </a:lnTo>
                    <a:lnTo>
                      <a:pt x="1962" y="2079"/>
                    </a:lnTo>
                    <a:lnTo>
                      <a:pt x="1952" y="2086"/>
                    </a:lnTo>
                    <a:lnTo>
                      <a:pt x="1946" y="2071"/>
                    </a:lnTo>
                    <a:lnTo>
                      <a:pt x="1926" y="2068"/>
                    </a:lnTo>
                    <a:lnTo>
                      <a:pt x="1893" y="2086"/>
                    </a:lnTo>
                    <a:lnTo>
                      <a:pt x="1865" y="2086"/>
                    </a:lnTo>
                    <a:lnTo>
                      <a:pt x="1842" y="2041"/>
                    </a:lnTo>
                    <a:lnTo>
                      <a:pt x="1848" y="2014"/>
                    </a:lnTo>
                    <a:lnTo>
                      <a:pt x="1856" y="2001"/>
                    </a:lnTo>
                    <a:lnTo>
                      <a:pt x="1812" y="1908"/>
                    </a:lnTo>
                    <a:lnTo>
                      <a:pt x="1782" y="1864"/>
                    </a:lnTo>
                    <a:lnTo>
                      <a:pt x="1713" y="1815"/>
                    </a:lnTo>
                    <a:lnTo>
                      <a:pt x="1698" y="1819"/>
                    </a:lnTo>
                    <a:lnTo>
                      <a:pt x="1698" y="1830"/>
                    </a:lnTo>
                    <a:lnTo>
                      <a:pt x="1661" y="1731"/>
                    </a:lnTo>
                    <a:lnTo>
                      <a:pt x="1641" y="1638"/>
                    </a:lnTo>
                    <a:lnTo>
                      <a:pt x="1605" y="1603"/>
                    </a:lnTo>
                    <a:lnTo>
                      <a:pt x="1602" y="1614"/>
                    </a:lnTo>
                    <a:lnTo>
                      <a:pt x="1571" y="1621"/>
                    </a:lnTo>
                    <a:lnTo>
                      <a:pt x="1551" y="1597"/>
                    </a:lnTo>
                    <a:lnTo>
                      <a:pt x="1527" y="1495"/>
                    </a:lnTo>
                    <a:lnTo>
                      <a:pt x="1425" y="1287"/>
                    </a:lnTo>
                    <a:lnTo>
                      <a:pt x="1392" y="1230"/>
                    </a:lnTo>
                    <a:lnTo>
                      <a:pt x="1427" y="1221"/>
                    </a:lnTo>
                    <a:lnTo>
                      <a:pt x="1427" y="1210"/>
                    </a:lnTo>
                    <a:lnTo>
                      <a:pt x="1448" y="1191"/>
                    </a:lnTo>
                    <a:lnTo>
                      <a:pt x="1491" y="1110"/>
                    </a:lnTo>
                    <a:lnTo>
                      <a:pt x="1467" y="1110"/>
                    </a:lnTo>
                    <a:lnTo>
                      <a:pt x="1463" y="1128"/>
                    </a:lnTo>
                    <a:lnTo>
                      <a:pt x="1427" y="1075"/>
                    </a:lnTo>
                    <a:lnTo>
                      <a:pt x="1403" y="1080"/>
                    </a:lnTo>
                    <a:lnTo>
                      <a:pt x="1427" y="1096"/>
                    </a:lnTo>
                    <a:lnTo>
                      <a:pt x="1431" y="1110"/>
                    </a:lnTo>
                    <a:lnTo>
                      <a:pt x="1436" y="1110"/>
                    </a:lnTo>
                    <a:lnTo>
                      <a:pt x="1427" y="1156"/>
                    </a:lnTo>
                    <a:lnTo>
                      <a:pt x="1404" y="1198"/>
                    </a:lnTo>
                    <a:lnTo>
                      <a:pt x="1392" y="1192"/>
                    </a:lnTo>
                    <a:lnTo>
                      <a:pt x="1388" y="1153"/>
                    </a:lnTo>
                    <a:lnTo>
                      <a:pt x="1364" y="1110"/>
                    </a:lnTo>
                    <a:lnTo>
                      <a:pt x="1367" y="1032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20" name="Freeform 31"/>
              <p:cNvSpPr>
                <a:spLocks/>
              </p:cNvSpPr>
              <p:nvPr/>
            </p:nvSpPr>
            <p:spPr bwMode="auto">
              <a:xfrm>
                <a:off x="4135" y="3965"/>
                <a:ext cx="45" cy="30"/>
              </a:xfrm>
              <a:custGeom>
                <a:avLst/>
                <a:gdLst>
                  <a:gd name="T0" fmla="*/ 5 w 145"/>
                  <a:gd name="T1" fmla="*/ 26 h 90"/>
                  <a:gd name="T2" fmla="*/ 7 w 145"/>
                  <a:gd name="T3" fmla="*/ 20 h 90"/>
                  <a:gd name="T4" fmla="*/ 5 w 145"/>
                  <a:gd name="T5" fmla="*/ 20 h 90"/>
                  <a:gd name="T6" fmla="*/ 6 w 145"/>
                  <a:gd name="T7" fmla="*/ 16 h 90"/>
                  <a:gd name="T8" fmla="*/ 16 w 145"/>
                  <a:gd name="T9" fmla="*/ 9 h 90"/>
                  <a:gd name="T10" fmla="*/ 27 w 145"/>
                  <a:gd name="T11" fmla="*/ 9 h 90"/>
                  <a:gd name="T12" fmla="*/ 28 w 145"/>
                  <a:gd name="T13" fmla="*/ 0 h 90"/>
                  <a:gd name="T14" fmla="*/ 38 w 145"/>
                  <a:gd name="T15" fmla="*/ 6 h 90"/>
                  <a:gd name="T16" fmla="*/ 45 w 145"/>
                  <a:gd name="T17" fmla="*/ 17 h 90"/>
                  <a:gd name="T18" fmla="*/ 37 w 145"/>
                  <a:gd name="T19" fmla="*/ 20 h 90"/>
                  <a:gd name="T20" fmla="*/ 27 w 145"/>
                  <a:gd name="T21" fmla="*/ 16 h 90"/>
                  <a:gd name="T22" fmla="*/ 25 w 145"/>
                  <a:gd name="T23" fmla="*/ 21 h 90"/>
                  <a:gd name="T24" fmla="*/ 0 w 145"/>
                  <a:gd name="T25" fmla="*/ 30 h 90"/>
                  <a:gd name="T26" fmla="*/ 5 w 145"/>
                  <a:gd name="T27" fmla="*/ 26 h 9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5"/>
                  <a:gd name="T43" fmla="*/ 0 h 90"/>
                  <a:gd name="T44" fmla="*/ 145 w 145"/>
                  <a:gd name="T45" fmla="*/ 90 h 9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5" h="90">
                    <a:moveTo>
                      <a:pt x="16" y="77"/>
                    </a:moveTo>
                    <a:lnTo>
                      <a:pt x="21" y="60"/>
                    </a:lnTo>
                    <a:lnTo>
                      <a:pt x="16" y="59"/>
                    </a:lnTo>
                    <a:lnTo>
                      <a:pt x="18" y="48"/>
                    </a:lnTo>
                    <a:lnTo>
                      <a:pt x="52" y="27"/>
                    </a:lnTo>
                    <a:lnTo>
                      <a:pt x="87" y="26"/>
                    </a:lnTo>
                    <a:lnTo>
                      <a:pt x="90" y="0"/>
                    </a:lnTo>
                    <a:lnTo>
                      <a:pt x="121" y="17"/>
                    </a:lnTo>
                    <a:lnTo>
                      <a:pt x="145" y="50"/>
                    </a:lnTo>
                    <a:lnTo>
                      <a:pt x="118" y="60"/>
                    </a:lnTo>
                    <a:lnTo>
                      <a:pt x="87" y="47"/>
                    </a:lnTo>
                    <a:lnTo>
                      <a:pt x="82" y="63"/>
                    </a:lnTo>
                    <a:lnTo>
                      <a:pt x="0" y="90"/>
                    </a:lnTo>
                    <a:lnTo>
                      <a:pt x="16" y="77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21" name="Freeform 32"/>
              <p:cNvSpPr>
                <a:spLocks/>
              </p:cNvSpPr>
              <p:nvPr/>
            </p:nvSpPr>
            <p:spPr bwMode="auto">
              <a:xfrm>
                <a:off x="4196" y="3966"/>
                <a:ext cx="22" cy="12"/>
              </a:xfrm>
              <a:custGeom>
                <a:avLst/>
                <a:gdLst>
                  <a:gd name="T0" fmla="*/ 4 w 69"/>
                  <a:gd name="T1" fmla="*/ 12 h 36"/>
                  <a:gd name="T2" fmla="*/ 22 w 69"/>
                  <a:gd name="T3" fmla="*/ 0 h 36"/>
                  <a:gd name="T4" fmla="*/ 0 w 69"/>
                  <a:gd name="T5" fmla="*/ 10 h 36"/>
                  <a:gd name="T6" fmla="*/ 4 w 69"/>
                  <a:gd name="T7" fmla="*/ 12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9"/>
                  <a:gd name="T13" fmla="*/ 0 h 36"/>
                  <a:gd name="T14" fmla="*/ 69 w 69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9" h="36">
                    <a:moveTo>
                      <a:pt x="13" y="36"/>
                    </a:moveTo>
                    <a:lnTo>
                      <a:pt x="69" y="0"/>
                    </a:lnTo>
                    <a:lnTo>
                      <a:pt x="0" y="30"/>
                    </a:lnTo>
                    <a:lnTo>
                      <a:pt x="13" y="3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22" name="Freeform 33"/>
              <p:cNvSpPr>
                <a:spLocks/>
              </p:cNvSpPr>
              <p:nvPr/>
            </p:nvSpPr>
            <p:spPr bwMode="auto">
              <a:xfrm>
                <a:off x="3838" y="3379"/>
                <a:ext cx="34" cy="18"/>
              </a:xfrm>
              <a:custGeom>
                <a:avLst/>
                <a:gdLst>
                  <a:gd name="T0" fmla="*/ 19 w 110"/>
                  <a:gd name="T1" fmla="*/ 11 h 54"/>
                  <a:gd name="T2" fmla="*/ 34 w 110"/>
                  <a:gd name="T3" fmla="*/ 0 h 54"/>
                  <a:gd name="T4" fmla="*/ 8 w 110"/>
                  <a:gd name="T5" fmla="*/ 17 h 54"/>
                  <a:gd name="T6" fmla="*/ 0 w 110"/>
                  <a:gd name="T7" fmla="*/ 14 h 54"/>
                  <a:gd name="T8" fmla="*/ 8 w 110"/>
                  <a:gd name="T9" fmla="*/ 18 h 54"/>
                  <a:gd name="T10" fmla="*/ 19 w 110"/>
                  <a:gd name="T11" fmla="*/ 11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0"/>
                  <a:gd name="T19" fmla="*/ 0 h 54"/>
                  <a:gd name="T20" fmla="*/ 110 w 110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0" h="54">
                    <a:moveTo>
                      <a:pt x="62" y="33"/>
                    </a:moveTo>
                    <a:lnTo>
                      <a:pt x="110" y="0"/>
                    </a:lnTo>
                    <a:lnTo>
                      <a:pt x="26" y="51"/>
                    </a:lnTo>
                    <a:lnTo>
                      <a:pt x="0" y="43"/>
                    </a:lnTo>
                    <a:lnTo>
                      <a:pt x="26" y="54"/>
                    </a:lnTo>
                    <a:lnTo>
                      <a:pt x="62" y="3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23" name="Freeform 34"/>
              <p:cNvSpPr>
                <a:spLocks/>
              </p:cNvSpPr>
              <p:nvPr/>
            </p:nvSpPr>
            <p:spPr bwMode="auto">
              <a:xfrm>
                <a:off x="4221" y="3960"/>
                <a:ext cx="5" cy="4"/>
              </a:xfrm>
              <a:custGeom>
                <a:avLst/>
                <a:gdLst>
                  <a:gd name="T0" fmla="*/ 5 w 19"/>
                  <a:gd name="T1" fmla="*/ 0 h 13"/>
                  <a:gd name="T2" fmla="*/ 0 w 19"/>
                  <a:gd name="T3" fmla="*/ 4 h 13"/>
                  <a:gd name="T4" fmla="*/ 4 w 19"/>
                  <a:gd name="T5" fmla="*/ 3 h 13"/>
                  <a:gd name="T6" fmla="*/ 5 w 19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13"/>
                  <a:gd name="T14" fmla="*/ 19 w 19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13">
                    <a:moveTo>
                      <a:pt x="19" y="0"/>
                    </a:moveTo>
                    <a:lnTo>
                      <a:pt x="0" y="13"/>
                    </a:lnTo>
                    <a:lnTo>
                      <a:pt x="16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24" name="Freeform 35"/>
              <p:cNvSpPr>
                <a:spLocks/>
              </p:cNvSpPr>
              <p:nvPr/>
            </p:nvSpPr>
            <p:spPr bwMode="auto">
              <a:xfrm>
                <a:off x="4231" y="3955"/>
                <a:ext cx="4" cy="4"/>
              </a:xfrm>
              <a:custGeom>
                <a:avLst/>
                <a:gdLst>
                  <a:gd name="T0" fmla="*/ 3 w 15"/>
                  <a:gd name="T1" fmla="*/ 1 h 13"/>
                  <a:gd name="T2" fmla="*/ 4 w 15"/>
                  <a:gd name="T3" fmla="*/ 0 h 13"/>
                  <a:gd name="T4" fmla="*/ 0 w 15"/>
                  <a:gd name="T5" fmla="*/ 4 h 13"/>
                  <a:gd name="T6" fmla="*/ 3 w 15"/>
                  <a:gd name="T7" fmla="*/ 1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3"/>
                  <a:gd name="T14" fmla="*/ 15 w 15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3">
                    <a:moveTo>
                      <a:pt x="12" y="3"/>
                    </a:moveTo>
                    <a:lnTo>
                      <a:pt x="15" y="0"/>
                    </a:lnTo>
                    <a:lnTo>
                      <a:pt x="0" y="13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25" name="Freeform 36"/>
              <p:cNvSpPr>
                <a:spLocks/>
              </p:cNvSpPr>
              <p:nvPr/>
            </p:nvSpPr>
            <p:spPr bwMode="auto">
              <a:xfrm>
                <a:off x="3791" y="2757"/>
                <a:ext cx="431" cy="549"/>
              </a:xfrm>
              <a:custGeom>
                <a:avLst/>
                <a:gdLst>
                  <a:gd name="T0" fmla="*/ 393 w 1361"/>
                  <a:gd name="T1" fmla="*/ 442 h 1647"/>
                  <a:gd name="T2" fmla="*/ 401 w 1361"/>
                  <a:gd name="T3" fmla="*/ 412 h 1647"/>
                  <a:gd name="T4" fmla="*/ 394 w 1361"/>
                  <a:gd name="T5" fmla="*/ 408 h 1647"/>
                  <a:gd name="T6" fmla="*/ 401 w 1361"/>
                  <a:gd name="T7" fmla="*/ 408 h 1647"/>
                  <a:gd name="T8" fmla="*/ 404 w 1361"/>
                  <a:gd name="T9" fmla="*/ 391 h 1647"/>
                  <a:gd name="T10" fmla="*/ 405 w 1361"/>
                  <a:gd name="T11" fmla="*/ 388 h 1647"/>
                  <a:gd name="T12" fmla="*/ 411 w 1361"/>
                  <a:gd name="T13" fmla="*/ 370 h 1647"/>
                  <a:gd name="T14" fmla="*/ 428 w 1361"/>
                  <a:gd name="T15" fmla="*/ 360 h 1647"/>
                  <a:gd name="T16" fmla="*/ 426 w 1361"/>
                  <a:gd name="T17" fmla="*/ 350 h 1647"/>
                  <a:gd name="T18" fmla="*/ 403 w 1361"/>
                  <a:gd name="T19" fmla="*/ 326 h 1647"/>
                  <a:gd name="T20" fmla="*/ 391 w 1361"/>
                  <a:gd name="T21" fmla="*/ 289 h 1647"/>
                  <a:gd name="T22" fmla="*/ 379 w 1361"/>
                  <a:gd name="T23" fmla="*/ 281 h 1647"/>
                  <a:gd name="T24" fmla="*/ 371 w 1361"/>
                  <a:gd name="T25" fmla="*/ 245 h 1647"/>
                  <a:gd name="T26" fmla="*/ 360 w 1361"/>
                  <a:gd name="T27" fmla="*/ 226 h 1647"/>
                  <a:gd name="T28" fmla="*/ 348 w 1361"/>
                  <a:gd name="T29" fmla="*/ 213 h 1647"/>
                  <a:gd name="T30" fmla="*/ 324 w 1361"/>
                  <a:gd name="T31" fmla="*/ 172 h 1647"/>
                  <a:gd name="T32" fmla="*/ 304 w 1361"/>
                  <a:gd name="T33" fmla="*/ 148 h 1647"/>
                  <a:gd name="T34" fmla="*/ 259 w 1361"/>
                  <a:gd name="T35" fmla="*/ 94 h 1647"/>
                  <a:gd name="T36" fmla="*/ 247 w 1361"/>
                  <a:gd name="T37" fmla="*/ 63 h 1647"/>
                  <a:gd name="T38" fmla="*/ 204 w 1361"/>
                  <a:gd name="T39" fmla="*/ 34 h 1647"/>
                  <a:gd name="T40" fmla="*/ 224 w 1361"/>
                  <a:gd name="T41" fmla="*/ 5 h 1647"/>
                  <a:gd name="T42" fmla="*/ 116 w 1361"/>
                  <a:gd name="T43" fmla="*/ 2 h 1647"/>
                  <a:gd name="T44" fmla="*/ 38 w 1361"/>
                  <a:gd name="T45" fmla="*/ 252 h 1647"/>
                  <a:gd name="T46" fmla="*/ 46 w 1361"/>
                  <a:gd name="T47" fmla="*/ 280 h 1647"/>
                  <a:gd name="T48" fmla="*/ 57 w 1361"/>
                  <a:gd name="T49" fmla="*/ 311 h 1647"/>
                  <a:gd name="T50" fmla="*/ 63 w 1361"/>
                  <a:gd name="T51" fmla="*/ 326 h 1647"/>
                  <a:gd name="T52" fmla="*/ 48 w 1361"/>
                  <a:gd name="T53" fmla="*/ 356 h 1647"/>
                  <a:gd name="T54" fmla="*/ 43 w 1361"/>
                  <a:gd name="T55" fmla="*/ 391 h 1647"/>
                  <a:gd name="T56" fmla="*/ 49 w 1361"/>
                  <a:gd name="T57" fmla="*/ 414 h 1647"/>
                  <a:gd name="T58" fmla="*/ 55 w 1361"/>
                  <a:gd name="T59" fmla="*/ 474 h 1647"/>
                  <a:gd name="T60" fmla="*/ 187 w 1361"/>
                  <a:gd name="T61" fmla="*/ 516 h 1647"/>
                  <a:gd name="T62" fmla="*/ 310 w 1361"/>
                  <a:gd name="T63" fmla="*/ 548 h 1647"/>
                  <a:gd name="T64" fmla="*/ 325 w 1361"/>
                  <a:gd name="T65" fmla="*/ 533 h 1647"/>
                  <a:gd name="T66" fmla="*/ 334 w 1361"/>
                  <a:gd name="T67" fmla="*/ 494 h 1647"/>
                  <a:gd name="T68" fmla="*/ 349 w 1361"/>
                  <a:gd name="T69" fmla="*/ 501 h 1647"/>
                  <a:gd name="T70" fmla="*/ 380 w 1361"/>
                  <a:gd name="T71" fmla="*/ 476 h 1647"/>
                  <a:gd name="T72" fmla="*/ 377 w 1361"/>
                  <a:gd name="T73" fmla="*/ 472 h 1647"/>
                  <a:gd name="T74" fmla="*/ 376 w 1361"/>
                  <a:gd name="T75" fmla="*/ 459 h 164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61"/>
                  <a:gd name="T115" fmla="*/ 0 h 1647"/>
                  <a:gd name="T116" fmla="*/ 1361 w 1361"/>
                  <a:gd name="T117" fmla="*/ 1647 h 164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61" h="1647">
                    <a:moveTo>
                      <a:pt x="1202" y="1373"/>
                    </a:moveTo>
                    <a:lnTo>
                      <a:pt x="1241" y="1326"/>
                    </a:lnTo>
                    <a:lnTo>
                      <a:pt x="1233" y="1292"/>
                    </a:lnTo>
                    <a:lnTo>
                      <a:pt x="1265" y="1236"/>
                    </a:lnTo>
                    <a:lnTo>
                      <a:pt x="1244" y="1233"/>
                    </a:lnTo>
                    <a:lnTo>
                      <a:pt x="1244" y="1223"/>
                    </a:lnTo>
                    <a:lnTo>
                      <a:pt x="1260" y="1218"/>
                    </a:lnTo>
                    <a:lnTo>
                      <a:pt x="1266" y="1223"/>
                    </a:lnTo>
                    <a:lnTo>
                      <a:pt x="1277" y="1199"/>
                    </a:lnTo>
                    <a:lnTo>
                      <a:pt x="1275" y="1173"/>
                    </a:lnTo>
                    <a:lnTo>
                      <a:pt x="1262" y="1164"/>
                    </a:lnTo>
                    <a:lnTo>
                      <a:pt x="1278" y="1163"/>
                    </a:lnTo>
                    <a:lnTo>
                      <a:pt x="1305" y="1131"/>
                    </a:lnTo>
                    <a:lnTo>
                      <a:pt x="1298" y="1110"/>
                    </a:lnTo>
                    <a:lnTo>
                      <a:pt x="1316" y="1115"/>
                    </a:lnTo>
                    <a:lnTo>
                      <a:pt x="1350" y="1079"/>
                    </a:lnTo>
                    <a:lnTo>
                      <a:pt x="1361" y="1056"/>
                    </a:lnTo>
                    <a:lnTo>
                      <a:pt x="1346" y="1049"/>
                    </a:lnTo>
                    <a:lnTo>
                      <a:pt x="1283" y="1020"/>
                    </a:lnTo>
                    <a:lnTo>
                      <a:pt x="1272" y="977"/>
                    </a:lnTo>
                    <a:lnTo>
                      <a:pt x="1280" y="956"/>
                    </a:lnTo>
                    <a:lnTo>
                      <a:pt x="1235" y="867"/>
                    </a:lnTo>
                    <a:lnTo>
                      <a:pt x="1203" y="854"/>
                    </a:lnTo>
                    <a:lnTo>
                      <a:pt x="1197" y="843"/>
                    </a:lnTo>
                    <a:lnTo>
                      <a:pt x="1196" y="791"/>
                    </a:lnTo>
                    <a:lnTo>
                      <a:pt x="1172" y="734"/>
                    </a:lnTo>
                    <a:lnTo>
                      <a:pt x="1172" y="705"/>
                    </a:lnTo>
                    <a:lnTo>
                      <a:pt x="1137" y="677"/>
                    </a:lnTo>
                    <a:lnTo>
                      <a:pt x="1101" y="657"/>
                    </a:lnTo>
                    <a:lnTo>
                      <a:pt x="1098" y="639"/>
                    </a:lnTo>
                    <a:lnTo>
                      <a:pt x="1071" y="621"/>
                    </a:lnTo>
                    <a:lnTo>
                      <a:pt x="1022" y="516"/>
                    </a:lnTo>
                    <a:lnTo>
                      <a:pt x="975" y="488"/>
                    </a:lnTo>
                    <a:lnTo>
                      <a:pt x="959" y="443"/>
                    </a:lnTo>
                    <a:lnTo>
                      <a:pt x="869" y="371"/>
                    </a:lnTo>
                    <a:lnTo>
                      <a:pt x="818" y="281"/>
                    </a:lnTo>
                    <a:lnTo>
                      <a:pt x="809" y="252"/>
                    </a:lnTo>
                    <a:lnTo>
                      <a:pt x="780" y="188"/>
                    </a:lnTo>
                    <a:lnTo>
                      <a:pt x="744" y="188"/>
                    </a:lnTo>
                    <a:lnTo>
                      <a:pt x="644" y="101"/>
                    </a:lnTo>
                    <a:lnTo>
                      <a:pt x="675" y="44"/>
                    </a:lnTo>
                    <a:lnTo>
                      <a:pt x="708" y="15"/>
                    </a:lnTo>
                    <a:lnTo>
                      <a:pt x="713" y="0"/>
                    </a:lnTo>
                    <a:lnTo>
                      <a:pt x="366" y="5"/>
                    </a:lnTo>
                    <a:lnTo>
                      <a:pt x="0" y="5"/>
                    </a:lnTo>
                    <a:lnTo>
                      <a:pt x="120" y="756"/>
                    </a:lnTo>
                    <a:lnTo>
                      <a:pt x="137" y="791"/>
                    </a:lnTo>
                    <a:lnTo>
                      <a:pt x="146" y="840"/>
                    </a:lnTo>
                    <a:lnTo>
                      <a:pt x="174" y="888"/>
                    </a:lnTo>
                    <a:lnTo>
                      <a:pt x="180" y="932"/>
                    </a:lnTo>
                    <a:lnTo>
                      <a:pt x="173" y="951"/>
                    </a:lnTo>
                    <a:lnTo>
                      <a:pt x="200" y="977"/>
                    </a:lnTo>
                    <a:lnTo>
                      <a:pt x="156" y="1020"/>
                    </a:lnTo>
                    <a:lnTo>
                      <a:pt x="153" y="1068"/>
                    </a:lnTo>
                    <a:lnTo>
                      <a:pt x="135" y="1110"/>
                    </a:lnTo>
                    <a:lnTo>
                      <a:pt x="137" y="1173"/>
                    </a:lnTo>
                    <a:lnTo>
                      <a:pt x="153" y="1199"/>
                    </a:lnTo>
                    <a:lnTo>
                      <a:pt x="156" y="1242"/>
                    </a:lnTo>
                    <a:lnTo>
                      <a:pt x="143" y="1332"/>
                    </a:lnTo>
                    <a:lnTo>
                      <a:pt x="173" y="1421"/>
                    </a:lnTo>
                    <a:lnTo>
                      <a:pt x="212" y="1523"/>
                    </a:lnTo>
                    <a:lnTo>
                      <a:pt x="590" y="1548"/>
                    </a:lnTo>
                    <a:lnTo>
                      <a:pt x="968" y="1574"/>
                    </a:lnTo>
                    <a:lnTo>
                      <a:pt x="978" y="1643"/>
                    </a:lnTo>
                    <a:lnTo>
                      <a:pt x="1016" y="1647"/>
                    </a:lnTo>
                    <a:lnTo>
                      <a:pt x="1025" y="1598"/>
                    </a:lnTo>
                    <a:lnTo>
                      <a:pt x="1019" y="1509"/>
                    </a:lnTo>
                    <a:lnTo>
                      <a:pt x="1056" y="1482"/>
                    </a:lnTo>
                    <a:lnTo>
                      <a:pt x="1065" y="1491"/>
                    </a:lnTo>
                    <a:lnTo>
                      <a:pt x="1101" y="1503"/>
                    </a:lnTo>
                    <a:lnTo>
                      <a:pt x="1187" y="1523"/>
                    </a:lnTo>
                    <a:lnTo>
                      <a:pt x="1199" y="1428"/>
                    </a:lnTo>
                    <a:lnTo>
                      <a:pt x="1184" y="1421"/>
                    </a:lnTo>
                    <a:lnTo>
                      <a:pt x="1190" y="1416"/>
                    </a:lnTo>
                    <a:lnTo>
                      <a:pt x="1199" y="1377"/>
                    </a:lnTo>
                    <a:lnTo>
                      <a:pt x="1188" y="1376"/>
                    </a:lnTo>
                    <a:lnTo>
                      <a:pt x="1202" y="137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26" name="Freeform 37"/>
              <p:cNvSpPr>
                <a:spLocks/>
              </p:cNvSpPr>
              <p:nvPr/>
            </p:nvSpPr>
            <p:spPr bwMode="auto">
              <a:xfrm>
                <a:off x="3567" y="1957"/>
                <a:ext cx="298" cy="470"/>
              </a:xfrm>
              <a:custGeom>
                <a:avLst/>
                <a:gdLst>
                  <a:gd name="T0" fmla="*/ 298 w 943"/>
                  <a:gd name="T1" fmla="*/ 341 h 1411"/>
                  <a:gd name="T2" fmla="*/ 292 w 943"/>
                  <a:gd name="T3" fmla="*/ 327 h 1411"/>
                  <a:gd name="T4" fmla="*/ 295 w 943"/>
                  <a:gd name="T5" fmla="*/ 314 h 1411"/>
                  <a:gd name="T6" fmla="*/ 296 w 943"/>
                  <a:gd name="T7" fmla="*/ 8 h 1411"/>
                  <a:gd name="T8" fmla="*/ 114 w 943"/>
                  <a:gd name="T9" fmla="*/ 0 h 1411"/>
                  <a:gd name="T10" fmla="*/ 64 w 943"/>
                  <a:gd name="T11" fmla="*/ 15 h 1411"/>
                  <a:gd name="T12" fmla="*/ 51 w 943"/>
                  <a:gd name="T13" fmla="*/ 144 h 1411"/>
                  <a:gd name="T14" fmla="*/ 45 w 943"/>
                  <a:gd name="T15" fmla="*/ 297 h 1411"/>
                  <a:gd name="T16" fmla="*/ 40 w 943"/>
                  <a:gd name="T17" fmla="*/ 312 h 1411"/>
                  <a:gd name="T18" fmla="*/ 49 w 943"/>
                  <a:gd name="T19" fmla="*/ 341 h 1411"/>
                  <a:gd name="T20" fmla="*/ 39 w 943"/>
                  <a:gd name="T21" fmla="*/ 378 h 1411"/>
                  <a:gd name="T22" fmla="*/ 31 w 943"/>
                  <a:gd name="T23" fmla="*/ 391 h 1411"/>
                  <a:gd name="T24" fmla="*/ 10 w 943"/>
                  <a:gd name="T25" fmla="*/ 415 h 1411"/>
                  <a:gd name="T26" fmla="*/ 8 w 943"/>
                  <a:gd name="T27" fmla="*/ 432 h 1411"/>
                  <a:gd name="T28" fmla="*/ 0 w 943"/>
                  <a:gd name="T29" fmla="*/ 458 h 1411"/>
                  <a:gd name="T30" fmla="*/ 8 w 943"/>
                  <a:gd name="T31" fmla="*/ 469 h 1411"/>
                  <a:gd name="T32" fmla="*/ 19 w 943"/>
                  <a:gd name="T33" fmla="*/ 454 h 1411"/>
                  <a:gd name="T34" fmla="*/ 42 w 943"/>
                  <a:gd name="T35" fmla="*/ 465 h 1411"/>
                  <a:gd name="T36" fmla="*/ 42 w 943"/>
                  <a:gd name="T37" fmla="*/ 455 h 1411"/>
                  <a:gd name="T38" fmla="*/ 58 w 943"/>
                  <a:gd name="T39" fmla="*/ 452 h 1411"/>
                  <a:gd name="T40" fmla="*/ 87 w 943"/>
                  <a:gd name="T41" fmla="*/ 470 h 1411"/>
                  <a:gd name="T42" fmla="*/ 115 w 943"/>
                  <a:gd name="T43" fmla="*/ 445 h 1411"/>
                  <a:gd name="T44" fmla="*/ 129 w 943"/>
                  <a:gd name="T45" fmla="*/ 460 h 1411"/>
                  <a:gd name="T46" fmla="*/ 132 w 943"/>
                  <a:gd name="T47" fmla="*/ 463 h 1411"/>
                  <a:gd name="T48" fmla="*/ 154 w 943"/>
                  <a:gd name="T49" fmla="*/ 430 h 1411"/>
                  <a:gd name="T50" fmla="*/ 159 w 943"/>
                  <a:gd name="T51" fmla="*/ 423 h 1411"/>
                  <a:gd name="T52" fmla="*/ 166 w 943"/>
                  <a:gd name="T53" fmla="*/ 440 h 1411"/>
                  <a:gd name="T54" fmla="*/ 193 w 943"/>
                  <a:gd name="T55" fmla="*/ 444 h 1411"/>
                  <a:gd name="T56" fmla="*/ 208 w 943"/>
                  <a:gd name="T57" fmla="*/ 411 h 1411"/>
                  <a:gd name="T58" fmla="*/ 222 w 943"/>
                  <a:gd name="T59" fmla="*/ 396 h 1411"/>
                  <a:gd name="T60" fmla="*/ 239 w 943"/>
                  <a:gd name="T61" fmla="*/ 371 h 1411"/>
                  <a:gd name="T62" fmla="*/ 256 w 943"/>
                  <a:gd name="T63" fmla="*/ 358 h 1411"/>
                  <a:gd name="T64" fmla="*/ 274 w 943"/>
                  <a:gd name="T65" fmla="*/ 356 h 14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43"/>
                  <a:gd name="T100" fmla="*/ 0 h 1411"/>
                  <a:gd name="T101" fmla="*/ 943 w 943"/>
                  <a:gd name="T102" fmla="*/ 1411 h 14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43" h="1411">
                    <a:moveTo>
                      <a:pt x="918" y="1054"/>
                    </a:moveTo>
                    <a:lnTo>
                      <a:pt x="943" y="1024"/>
                    </a:lnTo>
                    <a:lnTo>
                      <a:pt x="919" y="1015"/>
                    </a:lnTo>
                    <a:lnTo>
                      <a:pt x="925" y="981"/>
                    </a:lnTo>
                    <a:lnTo>
                      <a:pt x="918" y="954"/>
                    </a:lnTo>
                    <a:lnTo>
                      <a:pt x="933" y="943"/>
                    </a:lnTo>
                    <a:lnTo>
                      <a:pt x="936" y="483"/>
                    </a:lnTo>
                    <a:lnTo>
                      <a:pt x="937" y="24"/>
                    </a:lnTo>
                    <a:lnTo>
                      <a:pt x="933" y="0"/>
                    </a:lnTo>
                    <a:lnTo>
                      <a:pt x="361" y="0"/>
                    </a:lnTo>
                    <a:lnTo>
                      <a:pt x="247" y="48"/>
                    </a:lnTo>
                    <a:lnTo>
                      <a:pt x="204" y="45"/>
                    </a:lnTo>
                    <a:lnTo>
                      <a:pt x="162" y="16"/>
                    </a:lnTo>
                    <a:lnTo>
                      <a:pt x="160" y="432"/>
                    </a:lnTo>
                    <a:lnTo>
                      <a:pt x="159" y="847"/>
                    </a:lnTo>
                    <a:lnTo>
                      <a:pt x="141" y="891"/>
                    </a:lnTo>
                    <a:lnTo>
                      <a:pt x="147" y="891"/>
                    </a:lnTo>
                    <a:lnTo>
                      <a:pt x="127" y="936"/>
                    </a:lnTo>
                    <a:lnTo>
                      <a:pt x="162" y="1015"/>
                    </a:lnTo>
                    <a:lnTo>
                      <a:pt x="154" y="1024"/>
                    </a:lnTo>
                    <a:lnTo>
                      <a:pt x="168" y="1074"/>
                    </a:lnTo>
                    <a:lnTo>
                      <a:pt x="124" y="1134"/>
                    </a:lnTo>
                    <a:lnTo>
                      <a:pt x="117" y="1158"/>
                    </a:lnTo>
                    <a:lnTo>
                      <a:pt x="97" y="1174"/>
                    </a:lnTo>
                    <a:lnTo>
                      <a:pt x="97" y="1192"/>
                    </a:lnTo>
                    <a:lnTo>
                      <a:pt x="33" y="1246"/>
                    </a:lnTo>
                    <a:lnTo>
                      <a:pt x="33" y="1291"/>
                    </a:lnTo>
                    <a:lnTo>
                      <a:pt x="25" y="1297"/>
                    </a:lnTo>
                    <a:lnTo>
                      <a:pt x="19" y="1335"/>
                    </a:lnTo>
                    <a:lnTo>
                      <a:pt x="0" y="1374"/>
                    </a:lnTo>
                    <a:lnTo>
                      <a:pt x="18" y="1407"/>
                    </a:lnTo>
                    <a:lnTo>
                      <a:pt x="25" y="1407"/>
                    </a:lnTo>
                    <a:lnTo>
                      <a:pt x="43" y="1380"/>
                    </a:lnTo>
                    <a:lnTo>
                      <a:pt x="61" y="1363"/>
                    </a:lnTo>
                    <a:lnTo>
                      <a:pt x="111" y="1372"/>
                    </a:lnTo>
                    <a:lnTo>
                      <a:pt x="133" y="1396"/>
                    </a:lnTo>
                    <a:lnTo>
                      <a:pt x="142" y="1380"/>
                    </a:lnTo>
                    <a:lnTo>
                      <a:pt x="133" y="1366"/>
                    </a:lnTo>
                    <a:lnTo>
                      <a:pt x="168" y="1368"/>
                    </a:lnTo>
                    <a:lnTo>
                      <a:pt x="183" y="1357"/>
                    </a:lnTo>
                    <a:lnTo>
                      <a:pt x="204" y="1359"/>
                    </a:lnTo>
                    <a:lnTo>
                      <a:pt x="276" y="1411"/>
                    </a:lnTo>
                    <a:lnTo>
                      <a:pt x="312" y="1363"/>
                    </a:lnTo>
                    <a:lnTo>
                      <a:pt x="363" y="1335"/>
                    </a:lnTo>
                    <a:lnTo>
                      <a:pt x="382" y="1366"/>
                    </a:lnTo>
                    <a:lnTo>
                      <a:pt x="409" y="1380"/>
                    </a:lnTo>
                    <a:lnTo>
                      <a:pt x="409" y="1392"/>
                    </a:lnTo>
                    <a:lnTo>
                      <a:pt x="418" y="1390"/>
                    </a:lnTo>
                    <a:lnTo>
                      <a:pt x="465" y="1293"/>
                    </a:lnTo>
                    <a:lnTo>
                      <a:pt x="486" y="1291"/>
                    </a:lnTo>
                    <a:lnTo>
                      <a:pt x="489" y="1267"/>
                    </a:lnTo>
                    <a:lnTo>
                      <a:pt x="502" y="1270"/>
                    </a:lnTo>
                    <a:lnTo>
                      <a:pt x="519" y="1291"/>
                    </a:lnTo>
                    <a:lnTo>
                      <a:pt x="525" y="1320"/>
                    </a:lnTo>
                    <a:lnTo>
                      <a:pt x="561" y="1330"/>
                    </a:lnTo>
                    <a:lnTo>
                      <a:pt x="612" y="1333"/>
                    </a:lnTo>
                    <a:lnTo>
                      <a:pt x="625" y="1272"/>
                    </a:lnTo>
                    <a:lnTo>
                      <a:pt x="657" y="1233"/>
                    </a:lnTo>
                    <a:lnTo>
                      <a:pt x="667" y="1240"/>
                    </a:lnTo>
                    <a:lnTo>
                      <a:pt x="703" y="1189"/>
                    </a:lnTo>
                    <a:lnTo>
                      <a:pt x="759" y="1149"/>
                    </a:lnTo>
                    <a:lnTo>
                      <a:pt x="756" y="1113"/>
                    </a:lnTo>
                    <a:lnTo>
                      <a:pt x="775" y="1075"/>
                    </a:lnTo>
                    <a:lnTo>
                      <a:pt x="811" y="1075"/>
                    </a:lnTo>
                    <a:lnTo>
                      <a:pt x="825" y="1090"/>
                    </a:lnTo>
                    <a:lnTo>
                      <a:pt x="868" y="1069"/>
                    </a:lnTo>
                    <a:lnTo>
                      <a:pt x="918" y="1054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27" name="Freeform 38"/>
              <p:cNvSpPr>
                <a:spLocks/>
              </p:cNvSpPr>
              <p:nvPr/>
            </p:nvSpPr>
            <p:spPr bwMode="auto">
              <a:xfrm>
                <a:off x="3681" y="1481"/>
                <a:ext cx="398" cy="484"/>
              </a:xfrm>
              <a:custGeom>
                <a:avLst/>
                <a:gdLst>
                  <a:gd name="T0" fmla="*/ 114 w 1259"/>
                  <a:gd name="T1" fmla="*/ 75 h 1452"/>
                  <a:gd name="T2" fmla="*/ 108 w 1259"/>
                  <a:gd name="T3" fmla="*/ 92 h 1452"/>
                  <a:gd name="T4" fmla="*/ 119 w 1259"/>
                  <a:gd name="T5" fmla="*/ 95 h 1452"/>
                  <a:gd name="T6" fmla="*/ 114 w 1259"/>
                  <a:gd name="T7" fmla="*/ 122 h 1452"/>
                  <a:gd name="T8" fmla="*/ 125 w 1259"/>
                  <a:gd name="T9" fmla="*/ 109 h 1452"/>
                  <a:gd name="T10" fmla="*/ 131 w 1259"/>
                  <a:gd name="T11" fmla="*/ 63 h 1452"/>
                  <a:gd name="T12" fmla="*/ 165 w 1259"/>
                  <a:gd name="T13" fmla="*/ 48 h 1452"/>
                  <a:gd name="T14" fmla="*/ 156 w 1259"/>
                  <a:gd name="T15" fmla="*/ 33 h 1452"/>
                  <a:gd name="T16" fmla="*/ 165 w 1259"/>
                  <a:gd name="T17" fmla="*/ 3 h 1452"/>
                  <a:gd name="T18" fmla="*/ 187 w 1259"/>
                  <a:gd name="T19" fmla="*/ 0 h 1452"/>
                  <a:gd name="T20" fmla="*/ 237 w 1259"/>
                  <a:gd name="T21" fmla="*/ 18 h 1452"/>
                  <a:gd name="T22" fmla="*/ 255 w 1259"/>
                  <a:gd name="T23" fmla="*/ 34 h 1452"/>
                  <a:gd name="T24" fmla="*/ 300 w 1259"/>
                  <a:gd name="T25" fmla="*/ 50 h 1452"/>
                  <a:gd name="T26" fmla="*/ 321 w 1259"/>
                  <a:gd name="T27" fmla="*/ 87 h 1452"/>
                  <a:gd name="T28" fmla="*/ 305 w 1259"/>
                  <a:gd name="T29" fmla="*/ 92 h 1452"/>
                  <a:gd name="T30" fmla="*/ 316 w 1259"/>
                  <a:gd name="T31" fmla="*/ 107 h 1452"/>
                  <a:gd name="T32" fmla="*/ 316 w 1259"/>
                  <a:gd name="T33" fmla="*/ 150 h 1452"/>
                  <a:gd name="T34" fmla="*/ 294 w 1259"/>
                  <a:gd name="T35" fmla="*/ 191 h 1452"/>
                  <a:gd name="T36" fmla="*/ 278 w 1259"/>
                  <a:gd name="T37" fmla="*/ 212 h 1452"/>
                  <a:gd name="T38" fmla="*/ 260 w 1259"/>
                  <a:gd name="T39" fmla="*/ 240 h 1452"/>
                  <a:gd name="T40" fmla="*/ 282 w 1259"/>
                  <a:gd name="T41" fmla="*/ 259 h 1452"/>
                  <a:gd name="T42" fmla="*/ 312 w 1259"/>
                  <a:gd name="T43" fmla="*/ 227 h 1452"/>
                  <a:gd name="T44" fmla="*/ 312 w 1259"/>
                  <a:gd name="T45" fmla="*/ 222 h 1452"/>
                  <a:gd name="T46" fmla="*/ 322 w 1259"/>
                  <a:gd name="T47" fmla="*/ 214 h 1452"/>
                  <a:gd name="T48" fmla="*/ 357 w 1259"/>
                  <a:gd name="T49" fmla="*/ 205 h 1452"/>
                  <a:gd name="T50" fmla="*/ 380 w 1259"/>
                  <a:gd name="T51" fmla="*/ 240 h 1452"/>
                  <a:gd name="T52" fmla="*/ 398 w 1259"/>
                  <a:gd name="T53" fmla="*/ 328 h 1452"/>
                  <a:gd name="T54" fmla="*/ 374 w 1259"/>
                  <a:gd name="T55" fmla="*/ 386 h 1452"/>
                  <a:gd name="T56" fmla="*/ 379 w 1259"/>
                  <a:gd name="T57" fmla="*/ 368 h 1452"/>
                  <a:gd name="T58" fmla="*/ 361 w 1259"/>
                  <a:gd name="T59" fmla="*/ 373 h 1452"/>
                  <a:gd name="T60" fmla="*/ 357 w 1259"/>
                  <a:gd name="T61" fmla="*/ 394 h 1452"/>
                  <a:gd name="T62" fmla="*/ 345 w 1259"/>
                  <a:gd name="T63" fmla="*/ 408 h 1452"/>
                  <a:gd name="T64" fmla="*/ 333 w 1259"/>
                  <a:gd name="T65" fmla="*/ 438 h 1452"/>
                  <a:gd name="T66" fmla="*/ 304 w 1259"/>
                  <a:gd name="T67" fmla="*/ 479 h 1452"/>
                  <a:gd name="T68" fmla="*/ 181 w 1259"/>
                  <a:gd name="T69" fmla="*/ 476 h 1452"/>
                  <a:gd name="T70" fmla="*/ 17 w 1259"/>
                  <a:gd name="T71" fmla="*/ 462 h 1452"/>
                  <a:gd name="T72" fmla="*/ 40 w 1259"/>
                  <a:gd name="T73" fmla="*/ 420 h 1452"/>
                  <a:gd name="T74" fmla="*/ 56 w 1259"/>
                  <a:gd name="T75" fmla="*/ 359 h 1452"/>
                  <a:gd name="T76" fmla="*/ 32 w 1259"/>
                  <a:gd name="T77" fmla="*/ 270 h 1452"/>
                  <a:gd name="T78" fmla="*/ 31 w 1259"/>
                  <a:gd name="T79" fmla="*/ 211 h 1452"/>
                  <a:gd name="T80" fmla="*/ 52 w 1259"/>
                  <a:gd name="T81" fmla="*/ 155 h 1452"/>
                  <a:gd name="T82" fmla="*/ 95 w 1259"/>
                  <a:gd name="T83" fmla="*/ 92 h 1452"/>
                  <a:gd name="T84" fmla="*/ 113 w 1259"/>
                  <a:gd name="T85" fmla="*/ 74 h 145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59"/>
                  <a:gd name="T130" fmla="*/ 0 h 1452"/>
                  <a:gd name="T131" fmla="*/ 1259 w 1259"/>
                  <a:gd name="T132" fmla="*/ 1452 h 145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59" h="1452">
                    <a:moveTo>
                      <a:pt x="356" y="223"/>
                    </a:moveTo>
                    <a:lnTo>
                      <a:pt x="362" y="226"/>
                    </a:lnTo>
                    <a:lnTo>
                      <a:pt x="353" y="232"/>
                    </a:lnTo>
                    <a:lnTo>
                      <a:pt x="341" y="277"/>
                    </a:lnTo>
                    <a:lnTo>
                      <a:pt x="338" y="357"/>
                    </a:lnTo>
                    <a:lnTo>
                      <a:pt x="378" y="285"/>
                    </a:lnTo>
                    <a:lnTo>
                      <a:pt x="378" y="328"/>
                    </a:lnTo>
                    <a:lnTo>
                      <a:pt x="362" y="366"/>
                    </a:lnTo>
                    <a:lnTo>
                      <a:pt x="371" y="366"/>
                    </a:lnTo>
                    <a:lnTo>
                      <a:pt x="395" y="327"/>
                    </a:lnTo>
                    <a:lnTo>
                      <a:pt x="413" y="277"/>
                    </a:lnTo>
                    <a:lnTo>
                      <a:pt x="413" y="189"/>
                    </a:lnTo>
                    <a:lnTo>
                      <a:pt x="450" y="157"/>
                    </a:lnTo>
                    <a:lnTo>
                      <a:pt x="521" y="145"/>
                    </a:lnTo>
                    <a:lnTo>
                      <a:pt x="521" y="126"/>
                    </a:lnTo>
                    <a:lnTo>
                      <a:pt x="494" y="100"/>
                    </a:lnTo>
                    <a:lnTo>
                      <a:pt x="528" y="10"/>
                    </a:lnTo>
                    <a:lnTo>
                      <a:pt x="521" y="10"/>
                    </a:lnTo>
                    <a:lnTo>
                      <a:pt x="581" y="10"/>
                    </a:lnTo>
                    <a:lnTo>
                      <a:pt x="593" y="0"/>
                    </a:lnTo>
                    <a:lnTo>
                      <a:pt x="663" y="39"/>
                    </a:lnTo>
                    <a:lnTo>
                      <a:pt x="749" y="54"/>
                    </a:lnTo>
                    <a:lnTo>
                      <a:pt x="777" y="100"/>
                    </a:lnTo>
                    <a:lnTo>
                      <a:pt x="807" y="102"/>
                    </a:lnTo>
                    <a:lnTo>
                      <a:pt x="906" y="144"/>
                    </a:lnTo>
                    <a:lnTo>
                      <a:pt x="950" y="151"/>
                    </a:lnTo>
                    <a:lnTo>
                      <a:pt x="977" y="189"/>
                    </a:lnTo>
                    <a:lnTo>
                      <a:pt x="1014" y="262"/>
                    </a:lnTo>
                    <a:lnTo>
                      <a:pt x="986" y="252"/>
                    </a:lnTo>
                    <a:lnTo>
                      <a:pt x="966" y="277"/>
                    </a:lnTo>
                    <a:lnTo>
                      <a:pt x="986" y="312"/>
                    </a:lnTo>
                    <a:lnTo>
                      <a:pt x="1001" y="322"/>
                    </a:lnTo>
                    <a:lnTo>
                      <a:pt x="1007" y="366"/>
                    </a:lnTo>
                    <a:lnTo>
                      <a:pt x="1001" y="450"/>
                    </a:lnTo>
                    <a:lnTo>
                      <a:pt x="939" y="544"/>
                    </a:lnTo>
                    <a:lnTo>
                      <a:pt x="930" y="574"/>
                    </a:lnTo>
                    <a:lnTo>
                      <a:pt x="914" y="613"/>
                    </a:lnTo>
                    <a:lnTo>
                      <a:pt x="878" y="636"/>
                    </a:lnTo>
                    <a:lnTo>
                      <a:pt x="842" y="646"/>
                    </a:lnTo>
                    <a:lnTo>
                      <a:pt x="822" y="721"/>
                    </a:lnTo>
                    <a:lnTo>
                      <a:pt x="842" y="754"/>
                    </a:lnTo>
                    <a:lnTo>
                      <a:pt x="893" y="777"/>
                    </a:lnTo>
                    <a:lnTo>
                      <a:pt x="950" y="735"/>
                    </a:lnTo>
                    <a:lnTo>
                      <a:pt x="986" y="681"/>
                    </a:lnTo>
                    <a:lnTo>
                      <a:pt x="995" y="676"/>
                    </a:lnTo>
                    <a:lnTo>
                      <a:pt x="986" y="666"/>
                    </a:lnTo>
                    <a:lnTo>
                      <a:pt x="1010" y="655"/>
                    </a:lnTo>
                    <a:lnTo>
                      <a:pt x="1020" y="642"/>
                    </a:lnTo>
                    <a:lnTo>
                      <a:pt x="1092" y="615"/>
                    </a:lnTo>
                    <a:lnTo>
                      <a:pt x="1128" y="616"/>
                    </a:lnTo>
                    <a:lnTo>
                      <a:pt x="1163" y="633"/>
                    </a:lnTo>
                    <a:lnTo>
                      <a:pt x="1202" y="721"/>
                    </a:lnTo>
                    <a:lnTo>
                      <a:pt x="1227" y="898"/>
                    </a:lnTo>
                    <a:lnTo>
                      <a:pt x="1259" y="985"/>
                    </a:lnTo>
                    <a:lnTo>
                      <a:pt x="1230" y="1120"/>
                    </a:lnTo>
                    <a:lnTo>
                      <a:pt x="1182" y="1159"/>
                    </a:lnTo>
                    <a:lnTo>
                      <a:pt x="1182" y="1120"/>
                    </a:lnTo>
                    <a:lnTo>
                      <a:pt x="1199" y="1105"/>
                    </a:lnTo>
                    <a:lnTo>
                      <a:pt x="1170" y="1101"/>
                    </a:lnTo>
                    <a:lnTo>
                      <a:pt x="1143" y="1120"/>
                    </a:lnTo>
                    <a:lnTo>
                      <a:pt x="1128" y="1158"/>
                    </a:lnTo>
                    <a:lnTo>
                      <a:pt x="1130" y="1183"/>
                    </a:lnTo>
                    <a:lnTo>
                      <a:pt x="1115" y="1218"/>
                    </a:lnTo>
                    <a:lnTo>
                      <a:pt x="1092" y="1225"/>
                    </a:lnTo>
                    <a:lnTo>
                      <a:pt x="1058" y="1254"/>
                    </a:lnTo>
                    <a:lnTo>
                      <a:pt x="1053" y="1314"/>
                    </a:lnTo>
                    <a:lnTo>
                      <a:pt x="986" y="1387"/>
                    </a:lnTo>
                    <a:lnTo>
                      <a:pt x="962" y="1438"/>
                    </a:lnTo>
                    <a:lnTo>
                      <a:pt x="576" y="1452"/>
                    </a:lnTo>
                    <a:lnTo>
                      <a:pt x="572" y="1428"/>
                    </a:lnTo>
                    <a:lnTo>
                      <a:pt x="0" y="1428"/>
                    </a:lnTo>
                    <a:lnTo>
                      <a:pt x="53" y="1387"/>
                    </a:lnTo>
                    <a:lnTo>
                      <a:pt x="93" y="1312"/>
                    </a:lnTo>
                    <a:lnTo>
                      <a:pt x="128" y="1261"/>
                    </a:lnTo>
                    <a:lnTo>
                      <a:pt x="158" y="1194"/>
                    </a:lnTo>
                    <a:lnTo>
                      <a:pt x="176" y="1077"/>
                    </a:lnTo>
                    <a:lnTo>
                      <a:pt x="170" y="988"/>
                    </a:lnTo>
                    <a:lnTo>
                      <a:pt x="101" y="810"/>
                    </a:lnTo>
                    <a:lnTo>
                      <a:pt x="113" y="696"/>
                    </a:lnTo>
                    <a:lnTo>
                      <a:pt x="98" y="633"/>
                    </a:lnTo>
                    <a:lnTo>
                      <a:pt x="164" y="487"/>
                    </a:lnTo>
                    <a:lnTo>
                      <a:pt x="164" y="465"/>
                    </a:lnTo>
                    <a:lnTo>
                      <a:pt x="236" y="313"/>
                    </a:lnTo>
                    <a:lnTo>
                      <a:pt x="299" y="277"/>
                    </a:lnTo>
                    <a:lnTo>
                      <a:pt x="353" y="232"/>
                    </a:lnTo>
                    <a:lnTo>
                      <a:pt x="356" y="22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28" name="Freeform 39"/>
              <p:cNvSpPr>
                <a:spLocks/>
              </p:cNvSpPr>
              <p:nvPr/>
            </p:nvSpPr>
            <p:spPr bwMode="auto">
              <a:xfrm>
                <a:off x="3357" y="1280"/>
                <a:ext cx="624" cy="282"/>
              </a:xfrm>
              <a:custGeom>
                <a:avLst/>
                <a:gdLst>
                  <a:gd name="T0" fmla="*/ 211 w 1974"/>
                  <a:gd name="T1" fmla="*/ 190 h 845"/>
                  <a:gd name="T2" fmla="*/ 213 w 1974"/>
                  <a:gd name="T3" fmla="*/ 201 h 845"/>
                  <a:gd name="T4" fmla="*/ 230 w 1974"/>
                  <a:gd name="T5" fmla="*/ 204 h 845"/>
                  <a:gd name="T6" fmla="*/ 256 w 1974"/>
                  <a:gd name="T7" fmla="*/ 282 h 845"/>
                  <a:gd name="T8" fmla="*/ 284 w 1974"/>
                  <a:gd name="T9" fmla="*/ 228 h 845"/>
                  <a:gd name="T10" fmla="*/ 311 w 1974"/>
                  <a:gd name="T11" fmla="*/ 204 h 845"/>
                  <a:gd name="T12" fmla="*/ 331 w 1974"/>
                  <a:gd name="T13" fmla="*/ 191 h 845"/>
                  <a:gd name="T14" fmla="*/ 355 w 1974"/>
                  <a:gd name="T15" fmla="*/ 204 h 845"/>
                  <a:gd name="T16" fmla="*/ 388 w 1974"/>
                  <a:gd name="T17" fmla="*/ 179 h 845"/>
                  <a:gd name="T18" fmla="*/ 410 w 1974"/>
                  <a:gd name="T19" fmla="*/ 179 h 845"/>
                  <a:gd name="T20" fmla="*/ 432 w 1974"/>
                  <a:gd name="T21" fmla="*/ 175 h 845"/>
                  <a:gd name="T22" fmla="*/ 489 w 1974"/>
                  <a:gd name="T23" fmla="*/ 174 h 845"/>
                  <a:gd name="T24" fmla="*/ 517 w 1974"/>
                  <a:gd name="T25" fmla="*/ 175 h 845"/>
                  <a:gd name="T26" fmla="*/ 545 w 1974"/>
                  <a:gd name="T27" fmla="*/ 183 h 845"/>
                  <a:gd name="T28" fmla="*/ 579 w 1974"/>
                  <a:gd name="T29" fmla="*/ 181 h 845"/>
                  <a:gd name="T30" fmla="*/ 613 w 1974"/>
                  <a:gd name="T31" fmla="*/ 183 h 845"/>
                  <a:gd name="T32" fmla="*/ 613 w 1974"/>
                  <a:gd name="T33" fmla="*/ 163 h 845"/>
                  <a:gd name="T34" fmla="*/ 599 w 1974"/>
                  <a:gd name="T35" fmla="*/ 162 h 845"/>
                  <a:gd name="T36" fmla="*/ 579 w 1974"/>
                  <a:gd name="T37" fmla="*/ 161 h 845"/>
                  <a:gd name="T38" fmla="*/ 569 w 1974"/>
                  <a:gd name="T39" fmla="*/ 116 h 845"/>
                  <a:gd name="T40" fmla="*/ 528 w 1974"/>
                  <a:gd name="T41" fmla="*/ 126 h 845"/>
                  <a:gd name="T42" fmla="*/ 500 w 1974"/>
                  <a:gd name="T43" fmla="*/ 120 h 845"/>
                  <a:gd name="T44" fmla="*/ 489 w 1974"/>
                  <a:gd name="T45" fmla="*/ 84 h 845"/>
                  <a:gd name="T46" fmla="*/ 444 w 1974"/>
                  <a:gd name="T47" fmla="*/ 95 h 845"/>
                  <a:gd name="T48" fmla="*/ 388 w 1974"/>
                  <a:gd name="T49" fmla="*/ 96 h 845"/>
                  <a:gd name="T50" fmla="*/ 331 w 1974"/>
                  <a:gd name="T51" fmla="*/ 118 h 845"/>
                  <a:gd name="T52" fmla="*/ 256 w 1974"/>
                  <a:gd name="T53" fmla="*/ 86 h 845"/>
                  <a:gd name="T54" fmla="*/ 214 w 1974"/>
                  <a:gd name="T55" fmla="*/ 67 h 845"/>
                  <a:gd name="T56" fmla="*/ 183 w 1974"/>
                  <a:gd name="T57" fmla="*/ 56 h 845"/>
                  <a:gd name="T58" fmla="*/ 196 w 1974"/>
                  <a:gd name="T59" fmla="*/ 40 h 845"/>
                  <a:gd name="T60" fmla="*/ 218 w 1974"/>
                  <a:gd name="T61" fmla="*/ 19 h 845"/>
                  <a:gd name="T62" fmla="*/ 243 w 1974"/>
                  <a:gd name="T63" fmla="*/ 7 h 845"/>
                  <a:gd name="T64" fmla="*/ 229 w 1974"/>
                  <a:gd name="T65" fmla="*/ 0 h 845"/>
                  <a:gd name="T66" fmla="*/ 182 w 1974"/>
                  <a:gd name="T67" fmla="*/ 12 h 845"/>
                  <a:gd name="T68" fmla="*/ 143 w 1974"/>
                  <a:gd name="T69" fmla="*/ 42 h 845"/>
                  <a:gd name="T70" fmla="*/ 105 w 1974"/>
                  <a:gd name="T71" fmla="*/ 68 h 845"/>
                  <a:gd name="T72" fmla="*/ 60 w 1974"/>
                  <a:gd name="T73" fmla="*/ 77 h 845"/>
                  <a:gd name="T74" fmla="*/ 0 w 1974"/>
                  <a:gd name="T75" fmla="*/ 108 h 845"/>
                  <a:gd name="T76" fmla="*/ 26 w 1974"/>
                  <a:gd name="T77" fmla="*/ 130 h 845"/>
                  <a:gd name="T78" fmla="*/ 105 w 1974"/>
                  <a:gd name="T79" fmla="*/ 155 h 845"/>
                  <a:gd name="T80" fmla="*/ 176 w 1974"/>
                  <a:gd name="T81" fmla="*/ 175 h 8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74"/>
                  <a:gd name="T124" fmla="*/ 0 h 845"/>
                  <a:gd name="T125" fmla="*/ 1974 w 1974"/>
                  <a:gd name="T126" fmla="*/ 845 h 8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74" h="845">
                    <a:moveTo>
                      <a:pt x="657" y="552"/>
                    </a:moveTo>
                    <a:lnTo>
                      <a:pt x="669" y="569"/>
                    </a:lnTo>
                    <a:lnTo>
                      <a:pt x="654" y="593"/>
                    </a:lnTo>
                    <a:lnTo>
                      <a:pt x="674" y="602"/>
                    </a:lnTo>
                    <a:lnTo>
                      <a:pt x="690" y="597"/>
                    </a:lnTo>
                    <a:lnTo>
                      <a:pt x="728" y="612"/>
                    </a:lnTo>
                    <a:lnTo>
                      <a:pt x="783" y="834"/>
                    </a:lnTo>
                    <a:lnTo>
                      <a:pt x="809" y="845"/>
                    </a:lnTo>
                    <a:lnTo>
                      <a:pt x="801" y="834"/>
                    </a:lnTo>
                    <a:lnTo>
                      <a:pt x="900" y="684"/>
                    </a:lnTo>
                    <a:lnTo>
                      <a:pt x="977" y="588"/>
                    </a:lnTo>
                    <a:lnTo>
                      <a:pt x="983" y="612"/>
                    </a:lnTo>
                    <a:lnTo>
                      <a:pt x="1023" y="612"/>
                    </a:lnTo>
                    <a:lnTo>
                      <a:pt x="1047" y="572"/>
                    </a:lnTo>
                    <a:lnTo>
                      <a:pt x="1080" y="612"/>
                    </a:lnTo>
                    <a:lnTo>
                      <a:pt x="1124" y="612"/>
                    </a:lnTo>
                    <a:lnTo>
                      <a:pt x="1190" y="543"/>
                    </a:lnTo>
                    <a:lnTo>
                      <a:pt x="1226" y="537"/>
                    </a:lnTo>
                    <a:lnTo>
                      <a:pt x="1274" y="546"/>
                    </a:lnTo>
                    <a:lnTo>
                      <a:pt x="1298" y="537"/>
                    </a:lnTo>
                    <a:lnTo>
                      <a:pt x="1332" y="536"/>
                    </a:lnTo>
                    <a:lnTo>
                      <a:pt x="1368" y="524"/>
                    </a:lnTo>
                    <a:lnTo>
                      <a:pt x="1404" y="489"/>
                    </a:lnTo>
                    <a:lnTo>
                      <a:pt x="1547" y="522"/>
                    </a:lnTo>
                    <a:lnTo>
                      <a:pt x="1619" y="582"/>
                    </a:lnTo>
                    <a:lnTo>
                      <a:pt x="1637" y="524"/>
                    </a:lnTo>
                    <a:lnTo>
                      <a:pt x="1655" y="510"/>
                    </a:lnTo>
                    <a:lnTo>
                      <a:pt x="1725" y="548"/>
                    </a:lnTo>
                    <a:lnTo>
                      <a:pt x="1797" y="531"/>
                    </a:lnTo>
                    <a:lnTo>
                      <a:pt x="1833" y="542"/>
                    </a:lnTo>
                    <a:lnTo>
                      <a:pt x="1868" y="537"/>
                    </a:lnTo>
                    <a:lnTo>
                      <a:pt x="1940" y="548"/>
                    </a:lnTo>
                    <a:lnTo>
                      <a:pt x="1974" y="525"/>
                    </a:lnTo>
                    <a:lnTo>
                      <a:pt x="1940" y="488"/>
                    </a:lnTo>
                    <a:lnTo>
                      <a:pt x="1904" y="495"/>
                    </a:lnTo>
                    <a:lnTo>
                      <a:pt x="1896" y="486"/>
                    </a:lnTo>
                    <a:lnTo>
                      <a:pt x="1868" y="495"/>
                    </a:lnTo>
                    <a:lnTo>
                      <a:pt x="1833" y="483"/>
                    </a:lnTo>
                    <a:lnTo>
                      <a:pt x="1803" y="435"/>
                    </a:lnTo>
                    <a:lnTo>
                      <a:pt x="1800" y="347"/>
                    </a:lnTo>
                    <a:lnTo>
                      <a:pt x="1725" y="342"/>
                    </a:lnTo>
                    <a:lnTo>
                      <a:pt x="1671" y="377"/>
                    </a:lnTo>
                    <a:lnTo>
                      <a:pt x="1655" y="354"/>
                    </a:lnTo>
                    <a:lnTo>
                      <a:pt x="1583" y="359"/>
                    </a:lnTo>
                    <a:lnTo>
                      <a:pt x="1535" y="347"/>
                    </a:lnTo>
                    <a:lnTo>
                      <a:pt x="1547" y="251"/>
                    </a:lnTo>
                    <a:lnTo>
                      <a:pt x="1476" y="255"/>
                    </a:lnTo>
                    <a:lnTo>
                      <a:pt x="1404" y="284"/>
                    </a:lnTo>
                    <a:lnTo>
                      <a:pt x="1299" y="279"/>
                    </a:lnTo>
                    <a:lnTo>
                      <a:pt x="1226" y="288"/>
                    </a:lnTo>
                    <a:lnTo>
                      <a:pt x="1110" y="347"/>
                    </a:lnTo>
                    <a:lnTo>
                      <a:pt x="1047" y="354"/>
                    </a:lnTo>
                    <a:lnTo>
                      <a:pt x="876" y="347"/>
                    </a:lnTo>
                    <a:lnTo>
                      <a:pt x="809" y="258"/>
                    </a:lnTo>
                    <a:lnTo>
                      <a:pt x="762" y="216"/>
                    </a:lnTo>
                    <a:lnTo>
                      <a:pt x="678" y="200"/>
                    </a:lnTo>
                    <a:lnTo>
                      <a:pt x="561" y="191"/>
                    </a:lnTo>
                    <a:lnTo>
                      <a:pt x="579" y="168"/>
                    </a:lnTo>
                    <a:lnTo>
                      <a:pt x="590" y="143"/>
                    </a:lnTo>
                    <a:lnTo>
                      <a:pt x="620" y="119"/>
                    </a:lnTo>
                    <a:lnTo>
                      <a:pt x="626" y="98"/>
                    </a:lnTo>
                    <a:lnTo>
                      <a:pt x="690" y="57"/>
                    </a:lnTo>
                    <a:lnTo>
                      <a:pt x="701" y="36"/>
                    </a:lnTo>
                    <a:lnTo>
                      <a:pt x="770" y="20"/>
                    </a:lnTo>
                    <a:lnTo>
                      <a:pt x="762" y="6"/>
                    </a:lnTo>
                    <a:lnTo>
                      <a:pt x="726" y="0"/>
                    </a:lnTo>
                    <a:lnTo>
                      <a:pt x="654" y="3"/>
                    </a:lnTo>
                    <a:lnTo>
                      <a:pt x="575" y="36"/>
                    </a:lnTo>
                    <a:lnTo>
                      <a:pt x="545" y="68"/>
                    </a:lnTo>
                    <a:lnTo>
                      <a:pt x="453" y="125"/>
                    </a:lnTo>
                    <a:lnTo>
                      <a:pt x="425" y="158"/>
                    </a:lnTo>
                    <a:lnTo>
                      <a:pt x="333" y="204"/>
                    </a:lnTo>
                    <a:lnTo>
                      <a:pt x="227" y="234"/>
                    </a:lnTo>
                    <a:lnTo>
                      <a:pt x="191" y="231"/>
                    </a:lnTo>
                    <a:lnTo>
                      <a:pt x="119" y="279"/>
                    </a:lnTo>
                    <a:lnTo>
                      <a:pt x="0" y="323"/>
                    </a:lnTo>
                    <a:lnTo>
                      <a:pt x="57" y="347"/>
                    </a:lnTo>
                    <a:lnTo>
                      <a:pt x="81" y="390"/>
                    </a:lnTo>
                    <a:lnTo>
                      <a:pt x="119" y="413"/>
                    </a:lnTo>
                    <a:lnTo>
                      <a:pt x="333" y="464"/>
                    </a:lnTo>
                    <a:lnTo>
                      <a:pt x="500" y="524"/>
                    </a:lnTo>
                    <a:lnTo>
                      <a:pt x="558" y="524"/>
                    </a:lnTo>
                    <a:lnTo>
                      <a:pt x="657" y="552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29" name="Freeform 40"/>
              <p:cNvSpPr>
                <a:spLocks/>
              </p:cNvSpPr>
              <p:nvPr/>
            </p:nvSpPr>
            <p:spPr bwMode="auto">
              <a:xfrm>
                <a:off x="3879" y="1470"/>
                <a:ext cx="24" cy="16"/>
              </a:xfrm>
              <a:custGeom>
                <a:avLst/>
                <a:gdLst>
                  <a:gd name="T0" fmla="*/ 2 w 78"/>
                  <a:gd name="T1" fmla="*/ 0 h 48"/>
                  <a:gd name="T2" fmla="*/ 24 w 78"/>
                  <a:gd name="T3" fmla="*/ 14 h 48"/>
                  <a:gd name="T4" fmla="*/ 12 w 78"/>
                  <a:gd name="T5" fmla="*/ 16 h 48"/>
                  <a:gd name="T6" fmla="*/ 0 w 78"/>
                  <a:gd name="T7" fmla="*/ 0 h 48"/>
                  <a:gd name="T8" fmla="*/ 2 w 78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8"/>
                  <a:gd name="T17" fmla="*/ 78 w 78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8">
                    <a:moveTo>
                      <a:pt x="7" y="0"/>
                    </a:moveTo>
                    <a:lnTo>
                      <a:pt x="78" y="42"/>
                    </a:lnTo>
                    <a:lnTo>
                      <a:pt x="40" y="48"/>
                    </a:lnTo>
                    <a:lnTo>
                      <a:pt x="0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30" name="Freeform 41"/>
              <p:cNvSpPr>
                <a:spLocks/>
              </p:cNvSpPr>
              <p:nvPr/>
            </p:nvSpPr>
            <p:spPr bwMode="auto">
              <a:xfrm>
                <a:off x="3791" y="1484"/>
                <a:ext cx="9" cy="8"/>
              </a:xfrm>
              <a:custGeom>
                <a:avLst/>
                <a:gdLst>
                  <a:gd name="T0" fmla="*/ 9 w 30"/>
                  <a:gd name="T1" fmla="*/ 0 h 24"/>
                  <a:gd name="T2" fmla="*/ 3 w 30"/>
                  <a:gd name="T3" fmla="*/ 0 h 24"/>
                  <a:gd name="T4" fmla="*/ 0 w 30"/>
                  <a:gd name="T5" fmla="*/ 8 h 24"/>
                  <a:gd name="T6" fmla="*/ 9 w 30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24"/>
                  <a:gd name="T14" fmla="*/ 30 w 30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24">
                    <a:moveTo>
                      <a:pt x="30" y="0"/>
                    </a:moveTo>
                    <a:lnTo>
                      <a:pt x="11" y="0"/>
                    </a:lnTo>
                    <a:lnTo>
                      <a:pt x="0" y="2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31" name="Freeform 42"/>
              <p:cNvSpPr>
                <a:spLocks/>
              </p:cNvSpPr>
              <p:nvPr/>
            </p:nvSpPr>
            <p:spPr bwMode="auto">
              <a:xfrm>
                <a:off x="3685" y="1514"/>
                <a:ext cx="2" cy="2"/>
              </a:xfrm>
              <a:custGeom>
                <a:avLst/>
                <a:gdLst>
                  <a:gd name="T0" fmla="*/ 2 w 8"/>
                  <a:gd name="T1" fmla="*/ 0 h 6"/>
                  <a:gd name="T2" fmla="*/ 1 w 8"/>
                  <a:gd name="T3" fmla="*/ 2 h 6"/>
                  <a:gd name="T4" fmla="*/ 0 w 8"/>
                  <a:gd name="T5" fmla="*/ 0 h 6"/>
                  <a:gd name="T6" fmla="*/ 2 w 8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"/>
                  <a:gd name="T13" fmla="*/ 0 h 6"/>
                  <a:gd name="T14" fmla="*/ 8 w 8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" h="6">
                    <a:moveTo>
                      <a:pt x="8" y="0"/>
                    </a:moveTo>
                    <a:lnTo>
                      <a:pt x="6" y="6"/>
                    </a:ln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32" name="Freeform 43"/>
              <p:cNvSpPr>
                <a:spLocks/>
              </p:cNvSpPr>
              <p:nvPr/>
            </p:nvSpPr>
            <p:spPr bwMode="auto">
              <a:xfrm>
                <a:off x="3863" y="1931"/>
                <a:ext cx="387" cy="422"/>
              </a:xfrm>
              <a:custGeom>
                <a:avLst/>
                <a:gdLst>
                  <a:gd name="T0" fmla="*/ 356 w 1228"/>
                  <a:gd name="T1" fmla="*/ 264 h 1266"/>
                  <a:gd name="T2" fmla="*/ 362 w 1228"/>
                  <a:gd name="T3" fmla="*/ 244 h 1266"/>
                  <a:gd name="T4" fmla="*/ 371 w 1228"/>
                  <a:gd name="T5" fmla="*/ 216 h 1266"/>
                  <a:gd name="T6" fmla="*/ 378 w 1228"/>
                  <a:gd name="T7" fmla="*/ 189 h 1266"/>
                  <a:gd name="T8" fmla="*/ 374 w 1228"/>
                  <a:gd name="T9" fmla="*/ 165 h 1266"/>
                  <a:gd name="T10" fmla="*/ 387 w 1228"/>
                  <a:gd name="T11" fmla="*/ 159 h 1266"/>
                  <a:gd name="T12" fmla="*/ 333 w 1228"/>
                  <a:gd name="T13" fmla="*/ 20 h 1266"/>
                  <a:gd name="T14" fmla="*/ 278 w 1228"/>
                  <a:gd name="T15" fmla="*/ 57 h 1266"/>
                  <a:gd name="T16" fmla="*/ 254 w 1228"/>
                  <a:gd name="T17" fmla="*/ 55 h 1266"/>
                  <a:gd name="T18" fmla="*/ 190 w 1228"/>
                  <a:gd name="T19" fmla="*/ 57 h 1266"/>
                  <a:gd name="T20" fmla="*/ 164 w 1228"/>
                  <a:gd name="T21" fmla="*/ 52 h 1266"/>
                  <a:gd name="T22" fmla="*/ 123 w 1228"/>
                  <a:gd name="T23" fmla="*/ 29 h 1266"/>
                  <a:gd name="T24" fmla="*/ 1 w 1228"/>
                  <a:gd name="T25" fmla="*/ 187 h 1266"/>
                  <a:gd name="T26" fmla="*/ 7 w 1228"/>
                  <a:gd name="T27" fmla="*/ 335 h 1266"/>
                  <a:gd name="T28" fmla="*/ 28 w 1228"/>
                  <a:gd name="T29" fmla="*/ 341 h 1266"/>
                  <a:gd name="T30" fmla="*/ 53 w 1228"/>
                  <a:gd name="T31" fmla="*/ 373 h 1266"/>
                  <a:gd name="T32" fmla="*/ 85 w 1228"/>
                  <a:gd name="T33" fmla="*/ 381 h 1266"/>
                  <a:gd name="T34" fmla="*/ 106 w 1228"/>
                  <a:gd name="T35" fmla="*/ 395 h 1266"/>
                  <a:gd name="T36" fmla="*/ 119 w 1228"/>
                  <a:gd name="T37" fmla="*/ 388 h 1266"/>
                  <a:gd name="T38" fmla="*/ 151 w 1228"/>
                  <a:gd name="T39" fmla="*/ 397 h 1266"/>
                  <a:gd name="T40" fmla="*/ 175 w 1228"/>
                  <a:gd name="T41" fmla="*/ 382 h 1266"/>
                  <a:gd name="T42" fmla="*/ 181 w 1228"/>
                  <a:gd name="T43" fmla="*/ 403 h 1266"/>
                  <a:gd name="T44" fmla="*/ 194 w 1228"/>
                  <a:gd name="T45" fmla="*/ 411 h 1266"/>
                  <a:gd name="T46" fmla="*/ 208 w 1228"/>
                  <a:gd name="T47" fmla="*/ 422 h 1266"/>
                  <a:gd name="T48" fmla="*/ 227 w 1228"/>
                  <a:gd name="T49" fmla="*/ 412 h 1266"/>
                  <a:gd name="T50" fmla="*/ 238 w 1228"/>
                  <a:gd name="T51" fmla="*/ 397 h 1266"/>
                  <a:gd name="T52" fmla="*/ 243 w 1228"/>
                  <a:gd name="T53" fmla="*/ 363 h 1266"/>
                  <a:gd name="T54" fmla="*/ 264 w 1228"/>
                  <a:gd name="T55" fmla="*/ 367 h 1266"/>
                  <a:gd name="T56" fmla="*/ 276 w 1228"/>
                  <a:gd name="T57" fmla="*/ 334 h 1266"/>
                  <a:gd name="T58" fmla="*/ 292 w 1228"/>
                  <a:gd name="T59" fmla="*/ 321 h 1266"/>
                  <a:gd name="T60" fmla="*/ 308 w 1228"/>
                  <a:gd name="T61" fmla="*/ 308 h 1266"/>
                  <a:gd name="T62" fmla="*/ 333 w 1228"/>
                  <a:gd name="T63" fmla="*/ 299 h 1266"/>
                  <a:gd name="T64" fmla="*/ 355 w 1228"/>
                  <a:gd name="T65" fmla="*/ 279 h 12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28"/>
                  <a:gd name="T100" fmla="*/ 0 h 1266"/>
                  <a:gd name="T101" fmla="*/ 1228 w 1228"/>
                  <a:gd name="T102" fmla="*/ 1266 h 12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28" h="1266">
                    <a:moveTo>
                      <a:pt x="1140" y="801"/>
                    </a:moveTo>
                    <a:lnTo>
                      <a:pt x="1131" y="791"/>
                    </a:lnTo>
                    <a:lnTo>
                      <a:pt x="1150" y="746"/>
                    </a:lnTo>
                    <a:lnTo>
                      <a:pt x="1149" y="731"/>
                    </a:lnTo>
                    <a:lnTo>
                      <a:pt x="1162" y="716"/>
                    </a:lnTo>
                    <a:lnTo>
                      <a:pt x="1176" y="647"/>
                    </a:lnTo>
                    <a:lnTo>
                      <a:pt x="1198" y="609"/>
                    </a:lnTo>
                    <a:lnTo>
                      <a:pt x="1198" y="566"/>
                    </a:lnTo>
                    <a:lnTo>
                      <a:pt x="1201" y="524"/>
                    </a:lnTo>
                    <a:lnTo>
                      <a:pt x="1186" y="495"/>
                    </a:lnTo>
                    <a:lnTo>
                      <a:pt x="1198" y="482"/>
                    </a:lnTo>
                    <a:lnTo>
                      <a:pt x="1228" y="476"/>
                    </a:lnTo>
                    <a:lnTo>
                      <a:pt x="1228" y="0"/>
                    </a:lnTo>
                    <a:lnTo>
                      <a:pt x="1056" y="59"/>
                    </a:lnTo>
                    <a:lnTo>
                      <a:pt x="984" y="93"/>
                    </a:lnTo>
                    <a:lnTo>
                      <a:pt x="883" y="170"/>
                    </a:lnTo>
                    <a:lnTo>
                      <a:pt x="841" y="176"/>
                    </a:lnTo>
                    <a:lnTo>
                      <a:pt x="805" y="164"/>
                    </a:lnTo>
                    <a:lnTo>
                      <a:pt x="663" y="212"/>
                    </a:lnTo>
                    <a:lnTo>
                      <a:pt x="603" y="170"/>
                    </a:lnTo>
                    <a:lnTo>
                      <a:pt x="591" y="152"/>
                    </a:lnTo>
                    <a:lnTo>
                      <a:pt x="520" y="155"/>
                    </a:lnTo>
                    <a:lnTo>
                      <a:pt x="448" y="113"/>
                    </a:lnTo>
                    <a:lnTo>
                      <a:pt x="390" y="87"/>
                    </a:lnTo>
                    <a:lnTo>
                      <a:pt x="4" y="101"/>
                    </a:lnTo>
                    <a:lnTo>
                      <a:pt x="3" y="560"/>
                    </a:lnTo>
                    <a:lnTo>
                      <a:pt x="0" y="1020"/>
                    </a:lnTo>
                    <a:lnTo>
                      <a:pt x="21" y="1005"/>
                    </a:lnTo>
                    <a:lnTo>
                      <a:pt x="57" y="1031"/>
                    </a:lnTo>
                    <a:lnTo>
                      <a:pt x="90" y="1023"/>
                    </a:lnTo>
                    <a:lnTo>
                      <a:pt x="148" y="1058"/>
                    </a:lnTo>
                    <a:lnTo>
                      <a:pt x="169" y="1118"/>
                    </a:lnTo>
                    <a:lnTo>
                      <a:pt x="199" y="1134"/>
                    </a:lnTo>
                    <a:lnTo>
                      <a:pt x="270" y="1142"/>
                    </a:lnTo>
                    <a:lnTo>
                      <a:pt x="306" y="1181"/>
                    </a:lnTo>
                    <a:lnTo>
                      <a:pt x="336" y="1185"/>
                    </a:lnTo>
                    <a:lnTo>
                      <a:pt x="342" y="1170"/>
                    </a:lnTo>
                    <a:lnTo>
                      <a:pt x="378" y="1164"/>
                    </a:lnTo>
                    <a:lnTo>
                      <a:pt x="429" y="1190"/>
                    </a:lnTo>
                    <a:lnTo>
                      <a:pt x="480" y="1190"/>
                    </a:lnTo>
                    <a:lnTo>
                      <a:pt x="511" y="1155"/>
                    </a:lnTo>
                    <a:lnTo>
                      <a:pt x="555" y="1146"/>
                    </a:lnTo>
                    <a:lnTo>
                      <a:pt x="556" y="1170"/>
                    </a:lnTo>
                    <a:lnTo>
                      <a:pt x="573" y="1209"/>
                    </a:lnTo>
                    <a:lnTo>
                      <a:pt x="591" y="1214"/>
                    </a:lnTo>
                    <a:lnTo>
                      <a:pt x="616" y="1233"/>
                    </a:lnTo>
                    <a:lnTo>
                      <a:pt x="636" y="1262"/>
                    </a:lnTo>
                    <a:lnTo>
                      <a:pt x="661" y="1266"/>
                    </a:lnTo>
                    <a:lnTo>
                      <a:pt x="699" y="1257"/>
                    </a:lnTo>
                    <a:lnTo>
                      <a:pt x="720" y="1235"/>
                    </a:lnTo>
                    <a:lnTo>
                      <a:pt x="724" y="1205"/>
                    </a:lnTo>
                    <a:lnTo>
                      <a:pt x="756" y="1190"/>
                    </a:lnTo>
                    <a:lnTo>
                      <a:pt x="750" y="1146"/>
                    </a:lnTo>
                    <a:lnTo>
                      <a:pt x="771" y="1088"/>
                    </a:lnTo>
                    <a:lnTo>
                      <a:pt x="805" y="1049"/>
                    </a:lnTo>
                    <a:lnTo>
                      <a:pt x="838" y="1101"/>
                    </a:lnTo>
                    <a:lnTo>
                      <a:pt x="873" y="1058"/>
                    </a:lnTo>
                    <a:lnTo>
                      <a:pt x="877" y="1001"/>
                    </a:lnTo>
                    <a:lnTo>
                      <a:pt x="892" y="968"/>
                    </a:lnTo>
                    <a:lnTo>
                      <a:pt x="928" y="962"/>
                    </a:lnTo>
                    <a:lnTo>
                      <a:pt x="948" y="924"/>
                    </a:lnTo>
                    <a:lnTo>
                      <a:pt x="976" y="924"/>
                    </a:lnTo>
                    <a:lnTo>
                      <a:pt x="984" y="936"/>
                    </a:lnTo>
                    <a:lnTo>
                      <a:pt x="1056" y="897"/>
                    </a:lnTo>
                    <a:lnTo>
                      <a:pt x="1092" y="855"/>
                    </a:lnTo>
                    <a:lnTo>
                      <a:pt x="1126" y="836"/>
                    </a:lnTo>
                    <a:lnTo>
                      <a:pt x="1140" y="801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33" name="Freeform 44"/>
              <p:cNvSpPr>
                <a:spLocks/>
              </p:cNvSpPr>
              <p:nvPr/>
            </p:nvSpPr>
            <p:spPr bwMode="auto">
              <a:xfrm>
                <a:off x="3966" y="2229"/>
                <a:ext cx="705" cy="345"/>
              </a:xfrm>
              <a:custGeom>
                <a:avLst/>
                <a:gdLst>
                  <a:gd name="T0" fmla="*/ 671 w 2230"/>
                  <a:gd name="T1" fmla="*/ 247 h 1035"/>
                  <a:gd name="T2" fmla="*/ 656 w 2230"/>
                  <a:gd name="T3" fmla="*/ 245 h 1035"/>
                  <a:gd name="T4" fmla="*/ 659 w 2230"/>
                  <a:gd name="T5" fmla="*/ 258 h 1035"/>
                  <a:gd name="T6" fmla="*/ 658 w 2230"/>
                  <a:gd name="T7" fmla="*/ 265 h 1035"/>
                  <a:gd name="T8" fmla="*/ 667 w 2230"/>
                  <a:gd name="T9" fmla="*/ 277 h 1035"/>
                  <a:gd name="T10" fmla="*/ 677 w 2230"/>
                  <a:gd name="T11" fmla="*/ 300 h 1035"/>
                  <a:gd name="T12" fmla="*/ 705 w 2230"/>
                  <a:gd name="T13" fmla="*/ 345 h 1035"/>
                  <a:gd name="T14" fmla="*/ 443 w 2230"/>
                  <a:gd name="T15" fmla="*/ 342 h 1035"/>
                  <a:gd name="T16" fmla="*/ 181 w 2230"/>
                  <a:gd name="T17" fmla="*/ 340 h 1035"/>
                  <a:gd name="T18" fmla="*/ 151 w 2230"/>
                  <a:gd name="T19" fmla="*/ 339 h 1035"/>
                  <a:gd name="T20" fmla="*/ 5 w 2230"/>
                  <a:gd name="T21" fmla="*/ 336 h 1035"/>
                  <a:gd name="T22" fmla="*/ 50 w 2230"/>
                  <a:gd name="T23" fmla="*/ 317 h 1035"/>
                  <a:gd name="T24" fmla="*/ 73 w 2230"/>
                  <a:gd name="T25" fmla="*/ 294 h 1035"/>
                  <a:gd name="T26" fmla="*/ 88 w 2230"/>
                  <a:gd name="T27" fmla="*/ 277 h 1035"/>
                  <a:gd name="T28" fmla="*/ 155 w 2230"/>
                  <a:gd name="T29" fmla="*/ 228 h 1035"/>
                  <a:gd name="T30" fmla="*/ 156 w 2230"/>
                  <a:gd name="T31" fmla="*/ 232 h 1035"/>
                  <a:gd name="T32" fmla="*/ 175 w 2230"/>
                  <a:gd name="T33" fmla="*/ 262 h 1035"/>
                  <a:gd name="T34" fmla="*/ 208 w 2230"/>
                  <a:gd name="T35" fmla="*/ 253 h 1035"/>
                  <a:gd name="T36" fmla="*/ 221 w 2230"/>
                  <a:gd name="T37" fmla="*/ 264 h 1035"/>
                  <a:gd name="T38" fmla="*/ 253 w 2230"/>
                  <a:gd name="T39" fmla="*/ 252 h 1035"/>
                  <a:gd name="T40" fmla="*/ 264 w 2230"/>
                  <a:gd name="T41" fmla="*/ 246 h 1035"/>
                  <a:gd name="T42" fmla="*/ 289 w 2230"/>
                  <a:gd name="T43" fmla="*/ 241 h 1035"/>
                  <a:gd name="T44" fmla="*/ 312 w 2230"/>
                  <a:gd name="T45" fmla="*/ 217 h 1035"/>
                  <a:gd name="T46" fmla="*/ 321 w 2230"/>
                  <a:gd name="T47" fmla="*/ 185 h 1035"/>
                  <a:gd name="T48" fmla="*/ 343 w 2230"/>
                  <a:gd name="T49" fmla="*/ 148 h 1035"/>
                  <a:gd name="T50" fmla="*/ 364 w 2230"/>
                  <a:gd name="T51" fmla="*/ 103 h 1035"/>
                  <a:gd name="T52" fmla="*/ 394 w 2230"/>
                  <a:gd name="T53" fmla="*/ 124 h 1035"/>
                  <a:gd name="T54" fmla="*/ 422 w 2230"/>
                  <a:gd name="T55" fmla="*/ 73 h 1035"/>
                  <a:gd name="T56" fmla="*/ 445 w 2230"/>
                  <a:gd name="T57" fmla="*/ 65 h 1035"/>
                  <a:gd name="T58" fmla="*/ 468 w 2230"/>
                  <a:gd name="T59" fmla="*/ 43 h 1035"/>
                  <a:gd name="T60" fmla="*/ 481 w 2230"/>
                  <a:gd name="T61" fmla="*/ 10 h 1035"/>
                  <a:gd name="T62" fmla="*/ 528 w 2230"/>
                  <a:gd name="T63" fmla="*/ 39 h 1035"/>
                  <a:gd name="T64" fmla="*/ 542 w 2230"/>
                  <a:gd name="T65" fmla="*/ 16 h 1035"/>
                  <a:gd name="T66" fmla="*/ 556 w 2230"/>
                  <a:gd name="T67" fmla="*/ 40 h 1035"/>
                  <a:gd name="T68" fmla="*/ 592 w 2230"/>
                  <a:gd name="T69" fmla="*/ 62 h 1035"/>
                  <a:gd name="T70" fmla="*/ 599 w 2230"/>
                  <a:gd name="T71" fmla="*/ 79 h 1035"/>
                  <a:gd name="T72" fmla="*/ 591 w 2230"/>
                  <a:gd name="T73" fmla="*/ 92 h 1035"/>
                  <a:gd name="T74" fmla="*/ 584 w 2230"/>
                  <a:gd name="T75" fmla="*/ 100 h 1035"/>
                  <a:gd name="T76" fmla="*/ 580 w 2230"/>
                  <a:gd name="T77" fmla="*/ 101 h 1035"/>
                  <a:gd name="T78" fmla="*/ 575 w 2230"/>
                  <a:gd name="T79" fmla="*/ 129 h 1035"/>
                  <a:gd name="T80" fmla="*/ 602 w 2230"/>
                  <a:gd name="T81" fmla="*/ 129 h 1035"/>
                  <a:gd name="T82" fmla="*/ 606 w 2230"/>
                  <a:gd name="T83" fmla="*/ 146 h 1035"/>
                  <a:gd name="T84" fmla="*/ 636 w 2230"/>
                  <a:gd name="T85" fmla="*/ 155 h 1035"/>
                  <a:gd name="T86" fmla="*/ 671 w 2230"/>
                  <a:gd name="T87" fmla="*/ 186 h 1035"/>
                  <a:gd name="T88" fmla="*/ 665 w 2230"/>
                  <a:gd name="T89" fmla="*/ 203 h 1035"/>
                  <a:gd name="T90" fmla="*/ 667 w 2230"/>
                  <a:gd name="T91" fmla="*/ 217 h 1035"/>
                  <a:gd name="T92" fmla="*/ 641 w 2230"/>
                  <a:gd name="T93" fmla="*/ 203 h 1035"/>
                  <a:gd name="T94" fmla="*/ 623 w 2230"/>
                  <a:gd name="T95" fmla="*/ 188 h 1035"/>
                  <a:gd name="T96" fmla="*/ 636 w 2230"/>
                  <a:gd name="T97" fmla="*/ 203 h 1035"/>
                  <a:gd name="T98" fmla="*/ 659 w 2230"/>
                  <a:gd name="T99" fmla="*/ 224 h 1035"/>
                  <a:gd name="T100" fmla="*/ 668 w 2230"/>
                  <a:gd name="T101" fmla="*/ 232 h 103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230"/>
                  <a:gd name="T154" fmla="*/ 0 h 1035"/>
                  <a:gd name="T155" fmla="*/ 2230 w 2230"/>
                  <a:gd name="T156" fmla="*/ 1035 h 103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230" h="1035">
                    <a:moveTo>
                      <a:pt x="2113" y="697"/>
                    </a:moveTo>
                    <a:lnTo>
                      <a:pt x="2121" y="741"/>
                    </a:lnTo>
                    <a:lnTo>
                      <a:pt x="2086" y="741"/>
                    </a:lnTo>
                    <a:lnTo>
                      <a:pt x="2076" y="735"/>
                    </a:lnTo>
                    <a:lnTo>
                      <a:pt x="2067" y="741"/>
                    </a:lnTo>
                    <a:lnTo>
                      <a:pt x="2085" y="775"/>
                    </a:lnTo>
                    <a:lnTo>
                      <a:pt x="2047" y="789"/>
                    </a:lnTo>
                    <a:lnTo>
                      <a:pt x="2082" y="795"/>
                    </a:lnTo>
                    <a:lnTo>
                      <a:pt x="2080" y="816"/>
                    </a:lnTo>
                    <a:lnTo>
                      <a:pt x="2109" y="831"/>
                    </a:lnTo>
                    <a:lnTo>
                      <a:pt x="2106" y="882"/>
                    </a:lnTo>
                    <a:lnTo>
                      <a:pt x="2140" y="900"/>
                    </a:lnTo>
                    <a:lnTo>
                      <a:pt x="2190" y="900"/>
                    </a:lnTo>
                    <a:lnTo>
                      <a:pt x="2230" y="1035"/>
                    </a:lnTo>
                    <a:lnTo>
                      <a:pt x="1815" y="1030"/>
                    </a:lnTo>
                    <a:lnTo>
                      <a:pt x="1401" y="1027"/>
                    </a:lnTo>
                    <a:lnTo>
                      <a:pt x="985" y="1024"/>
                    </a:lnTo>
                    <a:lnTo>
                      <a:pt x="571" y="1021"/>
                    </a:lnTo>
                    <a:lnTo>
                      <a:pt x="579" y="1012"/>
                    </a:lnTo>
                    <a:lnTo>
                      <a:pt x="478" y="1018"/>
                    </a:lnTo>
                    <a:lnTo>
                      <a:pt x="0" y="1017"/>
                    </a:lnTo>
                    <a:lnTo>
                      <a:pt x="15" y="1008"/>
                    </a:lnTo>
                    <a:lnTo>
                      <a:pt x="156" y="963"/>
                    </a:lnTo>
                    <a:lnTo>
                      <a:pt x="157" y="951"/>
                    </a:lnTo>
                    <a:lnTo>
                      <a:pt x="228" y="913"/>
                    </a:lnTo>
                    <a:lnTo>
                      <a:pt x="231" y="883"/>
                    </a:lnTo>
                    <a:lnTo>
                      <a:pt x="264" y="867"/>
                    </a:lnTo>
                    <a:lnTo>
                      <a:pt x="277" y="831"/>
                    </a:lnTo>
                    <a:lnTo>
                      <a:pt x="372" y="783"/>
                    </a:lnTo>
                    <a:lnTo>
                      <a:pt x="489" y="684"/>
                    </a:lnTo>
                    <a:lnTo>
                      <a:pt x="499" y="693"/>
                    </a:lnTo>
                    <a:lnTo>
                      <a:pt x="492" y="697"/>
                    </a:lnTo>
                    <a:lnTo>
                      <a:pt x="499" y="741"/>
                    </a:lnTo>
                    <a:lnTo>
                      <a:pt x="552" y="786"/>
                    </a:lnTo>
                    <a:lnTo>
                      <a:pt x="586" y="802"/>
                    </a:lnTo>
                    <a:lnTo>
                      <a:pt x="657" y="760"/>
                    </a:lnTo>
                    <a:lnTo>
                      <a:pt x="661" y="754"/>
                    </a:lnTo>
                    <a:lnTo>
                      <a:pt x="700" y="792"/>
                    </a:lnTo>
                    <a:lnTo>
                      <a:pt x="765" y="769"/>
                    </a:lnTo>
                    <a:lnTo>
                      <a:pt x="799" y="756"/>
                    </a:lnTo>
                    <a:lnTo>
                      <a:pt x="805" y="723"/>
                    </a:lnTo>
                    <a:lnTo>
                      <a:pt x="835" y="739"/>
                    </a:lnTo>
                    <a:lnTo>
                      <a:pt x="907" y="709"/>
                    </a:lnTo>
                    <a:lnTo>
                      <a:pt x="915" y="724"/>
                    </a:lnTo>
                    <a:lnTo>
                      <a:pt x="960" y="697"/>
                    </a:lnTo>
                    <a:lnTo>
                      <a:pt x="987" y="652"/>
                    </a:lnTo>
                    <a:lnTo>
                      <a:pt x="963" y="630"/>
                    </a:lnTo>
                    <a:lnTo>
                      <a:pt x="1014" y="556"/>
                    </a:lnTo>
                    <a:lnTo>
                      <a:pt x="1050" y="519"/>
                    </a:lnTo>
                    <a:lnTo>
                      <a:pt x="1086" y="444"/>
                    </a:lnTo>
                    <a:lnTo>
                      <a:pt x="1108" y="426"/>
                    </a:lnTo>
                    <a:lnTo>
                      <a:pt x="1150" y="309"/>
                    </a:lnTo>
                    <a:lnTo>
                      <a:pt x="1228" y="367"/>
                    </a:lnTo>
                    <a:lnTo>
                      <a:pt x="1246" y="373"/>
                    </a:lnTo>
                    <a:lnTo>
                      <a:pt x="1275" y="337"/>
                    </a:lnTo>
                    <a:lnTo>
                      <a:pt x="1335" y="219"/>
                    </a:lnTo>
                    <a:lnTo>
                      <a:pt x="1372" y="249"/>
                    </a:lnTo>
                    <a:lnTo>
                      <a:pt x="1407" y="195"/>
                    </a:lnTo>
                    <a:lnTo>
                      <a:pt x="1458" y="165"/>
                    </a:lnTo>
                    <a:lnTo>
                      <a:pt x="1479" y="130"/>
                    </a:lnTo>
                    <a:lnTo>
                      <a:pt x="1494" y="120"/>
                    </a:lnTo>
                    <a:lnTo>
                      <a:pt x="1521" y="31"/>
                    </a:lnTo>
                    <a:lnTo>
                      <a:pt x="1522" y="0"/>
                    </a:lnTo>
                    <a:lnTo>
                      <a:pt x="1671" y="117"/>
                    </a:lnTo>
                    <a:lnTo>
                      <a:pt x="1701" y="51"/>
                    </a:lnTo>
                    <a:lnTo>
                      <a:pt x="1713" y="49"/>
                    </a:lnTo>
                    <a:lnTo>
                      <a:pt x="1774" y="87"/>
                    </a:lnTo>
                    <a:lnTo>
                      <a:pt x="1758" y="120"/>
                    </a:lnTo>
                    <a:lnTo>
                      <a:pt x="1836" y="160"/>
                    </a:lnTo>
                    <a:lnTo>
                      <a:pt x="1872" y="187"/>
                    </a:lnTo>
                    <a:lnTo>
                      <a:pt x="1891" y="208"/>
                    </a:lnTo>
                    <a:lnTo>
                      <a:pt x="1896" y="238"/>
                    </a:lnTo>
                    <a:lnTo>
                      <a:pt x="1894" y="253"/>
                    </a:lnTo>
                    <a:lnTo>
                      <a:pt x="1870" y="277"/>
                    </a:lnTo>
                    <a:lnTo>
                      <a:pt x="1869" y="294"/>
                    </a:lnTo>
                    <a:lnTo>
                      <a:pt x="1848" y="300"/>
                    </a:lnTo>
                    <a:lnTo>
                      <a:pt x="1843" y="292"/>
                    </a:lnTo>
                    <a:lnTo>
                      <a:pt x="1836" y="304"/>
                    </a:lnTo>
                    <a:lnTo>
                      <a:pt x="1815" y="352"/>
                    </a:lnTo>
                    <a:lnTo>
                      <a:pt x="1819" y="387"/>
                    </a:lnTo>
                    <a:lnTo>
                      <a:pt x="1836" y="402"/>
                    </a:lnTo>
                    <a:lnTo>
                      <a:pt x="1903" y="387"/>
                    </a:lnTo>
                    <a:lnTo>
                      <a:pt x="1906" y="420"/>
                    </a:lnTo>
                    <a:lnTo>
                      <a:pt x="1917" y="438"/>
                    </a:lnTo>
                    <a:lnTo>
                      <a:pt x="1942" y="459"/>
                    </a:lnTo>
                    <a:lnTo>
                      <a:pt x="2013" y="466"/>
                    </a:lnTo>
                    <a:lnTo>
                      <a:pt x="2044" y="507"/>
                    </a:lnTo>
                    <a:lnTo>
                      <a:pt x="2122" y="558"/>
                    </a:lnTo>
                    <a:lnTo>
                      <a:pt x="2124" y="559"/>
                    </a:lnTo>
                    <a:lnTo>
                      <a:pt x="2103" y="609"/>
                    </a:lnTo>
                    <a:lnTo>
                      <a:pt x="2101" y="633"/>
                    </a:lnTo>
                    <a:lnTo>
                      <a:pt x="2110" y="652"/>
                    </a:lnTo>
                    <a:lnTo>
                      <a:pt x="2049" y="645"/>
                    </a:lnTo>
                    <a:lnTo>
                      <a:pt x="2028" y="609"/>
                    </a:lnTo>
                    <a:lnTo>
                      <a:pt x="1978" y="562"/>
                    </a:lnTo>
                    <a:lnTo>
                      <a:pt x="1971" y="564"/>
                    </a:lnTo>
                    <a:lnTo>
                      <a:pt x="1978" y="582"/>
                    </a:lnTo>
                    <a:lnTo>
                      <a:pt x="2011" y="609"/>
                    </a:lnTo>
                    <a:lnTo>
                      <a:pt x="2034" y="652"/>
                    </a:lnTo>
                    <a:lnTo>
                      <a:pt x="2085" y="672"/>
                    </a:lnTo>
                    <a:lnTo>
                      <a:pt x="2097" y="697"/>
                    </a:lnTo>
                    <a:lnTo>
                      <a:pt x="2113" y="697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34" name="Freeform 45"/>
              <p:cNvSpPr>
                <a:spLocks/>
              </p:cNvSpPr>
              <p:nvPr/>
            </p:nvSpPr>
            <p:spPr bwMode="auto">
              <a:xfrm>
                <a:off x="4656" y="2399"/>
                <a:ext cx="71" cy="110"/>
              </a:xfrm>
              <a:custGeom>
                <a:avLst/>
                <a:gdLst>
                  <a:gd name="T0" fmla="*/ 53 w 224"/>
                  <a:gd name="T1" fmla="*/ 18 h 331"/>
                  <a:gd name="T2" fmla="*/ 59 w 224"/>
                  <a:gd name="T3" fmla="*/ 20 h 331"/>
                  <a:gd name="T4" fmla="*/ 71 w 224"/>
                  <a:gd name="T5" fmla="*/ 0 h 331"/>
                  <a:gd name="T6" fmla="*/ 36 w 224"/>
                  <a:gd name="T7" fmla="*/ 4 h 331"/>
                  <a:gd name="T8" fmla="*/ 33 w 224"/>
                  <a:gd name="T9" fmla="*/ 9 h 331"/>
                  <a:gd name="T10" fmla="*/ 25 w 224"/>
                  <a:gd name="T11" fmla="*/ 15 h 331"/>
                  <a:gd name="T12" fmla="*/ 30 w 224"/>
                  <a:gd name="T13" fmla="*/ 18 h 331"/>
                  <a:gd name="T14" fmla="*/ 10 w 224"/>
                  <a:gd name="T15" fmla="*/ 47 h 331"/>
                  <a:gd name="T16" fmla="*/ 0 w 224"/>
                  <a:gd name="T17" fmla="*/ 92 h 331"/>
                  <a:gd name="T18" fmla="*/ 7 w 224"/>
                  <a:gd name="T19" fmla="*/ 110 h 331"/>
                  <a:gd name="T20" fmla="*/ 7 w 224"/>
                  <a:gd name="T21" fmla="*/ 107 h 331"/>
                  <a:gd name="T22" fmla="*/ 10 w 224"/>
                  <a:gd name="T23" fmla="*/ 107 h 331"/>
                  <a:gd name="T24" fmla="*/ 10 w 224"/>
                  <a:gd name="T25" fmla="*/ 108 h 331"/>
                  <a:gd name="T26" fmla="*/ 13 w 224"/>
                  <a:gd name="T27" fmla="*/ 105 h 331"/>
                  <a:gd name="T28" fmla="*/ 34 w 224"/>
                  <a:gd name="T29" fmla="*/ 62 h 331"/>
                  <a:gd name="T30" fmla="*/ 48 w 224"/>
                  <a:gd name="T31" fmla="*/ 24 h 331"/>
                  <a:gd name="T32" fmla="*/ 53 w 224"/>
                  <a:gd name="T33" fmla="*/ 18 h 3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4"/>
                  <a:gd name="T52" fmla="*/ 0 h 331"/>
                  <a:gd name="T53" fmla="*/ 224 w 224"/>
                  <a:gd name="T54" fmla="*/ 331 h 3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4" h="331">
                    <a:moveTo>
                      <a:pt x="168" y="54"/>
                    </a:moveTo>
                    <a:lnTo>
                      <a:pt x="185" y="60"/>
                    </a:lnTo>
                    <a:lnTo>
                      <a:pt x="224" y="0"/>
                    </a:lnTo>
                    <a:lnTo>
                      <a:pt x="114" y="12"/>
                    </a:lnTo>
                    <a:lnTo>
                      <a:pt x="104" y="28"/>
                    </a:lnTo>
                    <a:lnTo>
                      <a:pt x="78" y="46"/>
                    </a:lnTo>
                    <a:lnTo>
                      <a:pt x="96" y="54"/>
                    </a:lnTo>
                    <a:lnTo>
                      <a:pt x="33" y="142"/>
                    </a:lnTo>
                    <a:lnTo>
                      <a:pt x="0" y="276"/>
                    </a:lnTo>
                    <a:lnTo>
                      <a:pt x="23" y="331"/>
                    </a:lnTo>
                    <a:lnTo>
                      <a:pt x="23" y="321"/>
                    </a:lnTo>
                    <a:lnTo>
                      <a:pt x="33" y="321"/>
                    </a:lnTo>
                    <a:lnTo>
                      <a:pt x="30" y="325"/>
                    </a:lnTo>
                    <a:lnTo>
                      <a:pt x="42" y="316"/>
                    </a:lnTo>
                    <a:lnTo>
                      <a:pt x="108" y="187"/>
                    </a:lnTo>
                    <a:lnTo>
                      <a:pt x="150" y="73"/>
                    </a:lnTo>
                    <a:lnTo>
                      <a:pt x="168" y="54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35" name="Freeform 46"/>
              <p:cNvSpPr>
                <a:spLocks/>
              </p:cNvSpPr>
              <p:nvPr/>
            </p:nvSpPr>
            <p:spPr bwMode="auto">
              <a:xfrm>
                <a:off x="4655" y="2408"/>
                <a:ext cx="4" cy="2"/>
              </a:xfrm>
              <a:custGeom>
                <a:avLst/>
                <a:gdLst>
                  <a:gd name="T0" fmla="*/ 4 w 15"/>
                  <a:gd name="T1" fmla="*/ 0 h 6"/>
                  <a:gd name="T2" fmla="*/ 3 w 15"/>
                  <a:gd name="T3" fmla="*/ 2 h 6"/>
                  <a:gd name="T4" fmla="*/ 0 w 15"/>
                  <a:gd name="T5" fmla="*/ 0 h 6"/>
                  <a:gd name="T6" fmla="*/ 4 w 15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6"/>
                  <a:gd name="T14" fmla="*/ 15 w 15"/>
                  <a:gd name="T15" fmla="*/ 6 h 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6">
                    <a:moveTo>
                      <a:pt x="15" y="0"/>
                    </a:moveTo>
                    <a:lnTo>
                      <a:pt x="13" y="6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36" name="Freeform 47"/>
              <p:cNvSpPr>
                <a:spLocks/>
              </p:cNvSpPr>
              <p:nvPr/>
            </p:nvSpPr>
            <p:spPr bwMode="auto">
              <a:xfrm>
                <a:off x="4061" y="2090"/>
                <a:ext cx="442" cy="406"/>
              </a:xfrm>
              <a:custGeom>
                <a:avLst/>
                <a:gdLst>
                  <a:gd name="T0" fmla="*/ 282 w 1401"/>
                  <a:gd name="T1" fmla="*/ 169 h 1219"/>
                  <a:gd name="T2" fmla="*/ 327 w 1401"/>
                  <a:gd name="T3" fmla="*/ 139 h 1219"/>
                  <a:gd name="T4" fmla="*/ 345 w 1401"/>
                  <a:gd name="T5" fmla="*/ 120 h 1219"/>
                  <a:gd name="T6" fmla="*/ 349 w 1401"/>
                  <a:gd name="T7" fmla="*/ 125 h 1219"/>
                  <a:gd name="T8" fmla="*/ 374 w 1401"/>
                  <a:gd name="T9" fmla="*/ 132 h 1219"/>
                  <a:gd name="T10" fmla="*/ 382 w 1401"/>
                  <a:gd name="T11" fmla="*/ 120 h 1219"/>
                  <a:gd name="T12" fmla="*/ 405 w 1401"/>
                  <a:gd name="T13" fmla="*/ 112 h 1219"/>
                  <a:gd name="T14" fmla="*/ 428 w 1401"/>
                  <a:gd name="T15" fmla="*/ 121 h 1219"/>
                  <a:gd name="T16" fmla="*/ 439 w 1401"/>
                  <a:gd name="T17" fmla="*/ 144 h 1219"/>
                  <a:gd name="T18" fmla="*/ 442 w 1401"/>
                  <a:gd name="T19" fmla="*/ 156 h 1219"/>
                  <a:gd name="T20" fmla="*/ 386 w 1401"/>
                  <a:gd name="T21" fmla="*/ 139 h 1219"/>
                  <a:gd name="T22" fmla="*/ 377 w 1401"/>
                  <a:gd name="T23" fmla="*/ 179 h 1219"/>
                  <a:gd name="T24" fmla="*/ 365 w 1401"/>
                  <a:gd name="T25" fmla="*/ 194 h 1219"/>
                  <a:gd name="T26" fmla="*/ 338 w 1401"/>
                  <a:gd name="T27" fmla="*/ 222 h 1219"/>
                  <a:gd name="T28" fmla="*/ 308 w 1401"/>
                  <a:gd name="T29" fmla="*/ 251 h 1219"/>
                  <a:gd name="T30" fmla="*/ 293 w 1401"/>
                  <a:gd name="T31" fmla="*/ 261 h 1219"/>
                  <a:gd name="T32" fmla="*/ 255 w 1401"/>
                  <a:gd name="T33" fmla="*/ 281 h 1219"/>
                  <a:gd name="T34" fmla="*/ 237 w 1401"/>
                  <a:gd name="T35" fmla="*/ 312 h 1219"/>
                  <a:gd name="T36" fmla="*/ 209 w 1401"/>
                  <a:gd name="T37" fmla="*/ 349 h 1219"/>
                  <a:gd name="T38" fmla="*/ 208 w 1401"/>
                  <a:gd name="T39" fmla="*/ 371 h 1219"/>
                  <a:gd name="T40" fmla="*/ 192 w 1401"/>
                  <a:gd name="T41" fmla="*/ 375 h 1219"/>
                  <a:gd name="T42" fmla="*/ 159 w 1401"/>
                  <a:gd name="T43" fmla="*/ 380 h 1219"/>
                  <a:gd name="T44" fmla="*/ 147 w 1401"/>
                  <a:gd name="T45" fmla="*/ 395 h 1219"/>
                  <a:gd name="T46" fmla="*/ 114 w 1401"/>
                  <a:gd name="T47" fmla="*/ 390 h 1219"/>
                  <a:gd name="T48" fmla="*/ 90 w 1401"/>
                  <a:gd name="T49" fmla="*/ 406 h 1219"/>
                  <a:gd name="T50" fmla="*/ 63 w 1401"/>
                  <a:gd name="T51" fmla="*/ 386 h 1219"/>
                  <a:gd name="T52" fmla="*/ 63 w 1401"/>
                  <a:gd name="T53" fmla="*/ 370 h 1219"/>
                  <a:gd name="T54" fmla="*/ 45 w 1401"/>
                  <a:gd name="T55" fmla="*/ 365 h 1219"/>
                  <a:gd name="T56" fmla="*/ 27 w 1401"/>
                  <a:gd name="T57" fmla="*/ 343 h 1219"/>
                  <a:gd name="T58" fmla="*/ 11 w 1401"/>
                  <a:gd name="T59" fmla="*/ 320 h 1219"/>
                  <a:gd name="T60" fmla="*/ 0 w 1401"/>
                  <a:gd name="T61" fmla="*/ 296 h 1219"/>
                  <a:gd name="T62" fmla="*/ 4 w 1401"/>
                  <a:gd name="T63" fmla="*/ 282 h 1219"/>
                  <a:gd name="T64" fmla="*/ 11 w 1401"/>
                  <a:gd name="T65" fmla="*/ 263 h 1219"/>
                  <a:gd name="T66" fmla="*/ 29 w 1401"/>
                  <a:gd name="T67" fmla="*/ 253 h 1219"/>
                  <a:gd name="T68" fmla="*/ 41 w 1401"/>
                  <a:gd name="T69" fmla="*/ 238 h 1219"/>
                  <a:gd name="T70" fmla="*/ 45 w 1401"/>
                  <a:gd name="T71" fmla="*/ 204 h 1219"/>
                  <a:gd name="T72" fmla="*/ 67 w 1401"/>
                  <a:gd name="T73" fmla="*/ 208 h 1219"/>
                  <a:gd name="T74" fmla="*/ 79 w 1401"/>
                  <a:gd name="T75" fmla="*/ 175 h 1219"/>
                  <a:gd name="T76" fmla="*/ 95 w 1401"/>
                  <a:gd name="T77" fmla="*/ 162 h 1219"/>
                  <a:gd name="T78" fmla="*/ 110 w 1401"/>
                  <a:gd name="T79" fmla="*/ 149 h 1219"/>
                  <a:gd name="T80" fmla="*/ 135 w 1401"/>
                  <a:gd name="T81" fmla="*/ 140 h 1219"/>
                  <a:gd name="T82" fmla="*/ 157 w 1401"/>
                  <a:gd name="T83" fmla="*/ 120 h 1219"/>
                  <a:gd name="T84" fmla="*/ 159 w 1401"/>
                  <a:gd name="T85" fmla="*/ 105 h 1219"/>
                  <a:gd name="T86" fmla="*/ 165 w 1401"/>
                  <a:gd name="T87" fmla="*/ 85 h 1219"/>
                  <a:gd name="T88" fmla="*/ 173 w 1401"/>
                  <a:gd name="T89" fmla="*/ 57 h 1219"/>
                  <a:gd name="T90" fmla="*/ 180 w 1401"/>
                  <a:gd name="T91" fmla="*/ 30 h 1219"/>
                  <a:gd name="T92" fmla="*/ 176 w 1401"/>
                  <a:gd name="T93" fmla="*/ 6 h 1219"/>
                  <a:gd name="T94" fmla="*/ 190 w 1401"/>
                  <a:gd name="T95" fmla="*/ 0 h 1219"/>
                  <a:gd name="T96" fmla="*/ 283 w 1401"/>
                  <a:gd name="T97" fmla="*/ 108 h 121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401"/>
                  <a:gd name="T148" fmla="*/ 0 h 1219"/>
                  <a:gd name="T149" fmla="*/ 1401 w 1401"/>
                  <a:gd name="T150" fmla="*/ 1219 h 121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401" h="1219">
                    <a:moveTo>
                      <a:pt x="898" y="325"/>
                    </a:moveTo>
                    <a:lnTo>
                      <a:pt x="895" y="508"/>
                    </a:lnTo>
                    <a:lnTo>
                      <a:pt x="1017" y="411"/>
                    </a:lnTo>
                    <a:lnTo>
                      <a:pt x="1035" y="418"/>
                    </a:lnTo>
                    <a:lnTo>
                      <a:pt x="1062" y="403"/>
                    </a:lnTo>
                    <a:lnTo>
                      <a:pt x="1092" y="360"/>
                    </a:lnTo>
                    <a:lnTo>
                      <a:pt x="1108" y="360"/>
                    </a:lnTo>
                    <a:lnTo>
                      <a:pt x="1107" y="375"/>
                    </a:lnTo>
                    <a:lnTo>
                      <a:pt x="1134" y="391"/>
                    </a:lnTo>
                    <a:lnTo>
                      <a:pt x="1186" y="397"/>
                    </a:lnTo>
                    <a:lnTo>
                      <a:pt x="1213" y="366"/>
                    </a:lnTo>
                    <a:lnTo>
                      <a:pt x="1210" y="360"/>
                    </a:lnTo>
                    <a:lnTo>
                      <a:pt x="1237" y="360"/>
                    </a:lnTo>
                    <a:lnTo>
                      <a:pt x="1285" y="337"/>
                    </a:lnTo>
                    <a:lnTo>
                      <a:pt x="1321" y="369"/>
                    </a:lnTo>
                    <a:lnTo>
                      <a:pt x="1356" y="363"/>
                    </a:lnTo>
                    <a:lnTo>
                      <a:pt x="1356" y="388"/>
                    </a:lnTo>
                    <a:lnTo>
                      <a:pt x="1392" y="433"/>
                    </a:lnTo>
                    <a:lnTo>
                      <a:pt x="1392" y="463"/>
                    </a:lnTo>
                    <a:lnTo>
                      <a:pt x="1401" y="468"/>
                    </a:lnTo>
                    <a:lnTo>
                      <a:pt x="1371" y="534"/>
                    </a:lnTo>
                    <a:lnTo>
                      <a:pt x="1222" y="417"/>
                    </a:lnTo>
                    <a:lnTo>
                      <a:pt x="1221" y="448"/>
                    </a:lnTo>
                    <a:lnTo>
                      <a:pt x="1194" y="537"/>
                    </a:lnTo>
                    <a:lnTo>
                      <a:pt x="1179" y="547"/>
                    </a:lnTo>
                    <a:lnTo>
                      <a:pt x="1158" y="582"/>
                    </a:lnTo>
                    <a:lnTo>
                      <a:pt x="1107" y="612"/>
                    </a:lnTo>
                    <a:lnTo>
                      <a:pt x="1072" y="666"/>
                    </a:lnTo>
                    <a:lnTo>
                      <a:pt x="1035" y="636"/>
                    </a:lnTo>
                    <a:lnTo>
                      <a:pt x="975" y="754"/>
                    </a:lnTo>
                    <a:lnTo>
                      <a:pt x="946" y="790"/>
                    </a:lnTo>
                    <a:lnTo>
                      <a:pt x="928" y="784"/>
                    </a:lnTo>
                    <a:lnTo>
                      <a:pt x="850" y="726"/>
                    </a:lnTo>
                    <a:lnTo>
                      <a:pt x="808" y="843"/>
                    </a:lnTo>
                    <a:lnTo>
                      <a:pt x="786" y="861"/>
                    </a:lnTo>
                    <a:lnTo>
                      <a:pt x="750" y="936"/>
                    </a:lnTo>
                    <a:lnTo>
                      <a:pt x="714" y="973"/>
                    </a:lnTo>
                    <a:lnTo>
                      <a:pt x="663" y="1047"/>
                    </a:lnTo>
                    <a:lnTo>
                      <a:pt x="687" y="1069"/>
                    </a:lnTo>
                    <a:lnTo>
                      <a:pt x="660" y="1114"/>
                    </a:lnTo>
                    <a:lnTo>
                      <a:pt x="615" y="1141"/>
                    </a:lnTo>
                    <a:lnTo>
                      <a:pt x="607" y="1126"/>
                    </a:lnTo>
                    <a:lnTo>
                      <a:pt x="535" y="1156"/>
                    </a:lnTo>
                    <a:lnTo>
                      <a:pt x="505" y="1140"/>
                    </a:lnTo>
                    <a:lnTo>
                      <a:pt x="499" y="1173"/>
                    </a:lnTo>
                    <a:lnTo>
                      <a:pt x="465" y="1186"/>
                    </a:lnTo>
                    <a:lnTo>
                      <a:pt x="400" y="1209"/>
                    </a:lnTo>
                    <a:lnTo>
                      <a:pt x="361" y="1171"/>
                    </a:lnTo>
                    <a:lnTo>
                      <a:pt x="357" y="1177"/>
                    </a:lnTo>
                    <a:lnTo>
                      <a:pt x="286" y="1219"/>
                    </a:lnTo>
                    <a:lnTo>
                      <a:pt x="252" y="1203"/>
                    </a:lnTo>
                    <a:lnTo>
                      <a:pt x="199" y="1158"/>
                    </a:lnTo>
                    <a:lnTo>
                      <a:pt x="192" y="1114"/>
                    </a:lnTo>
                    <a:lnTo>
                      <a:pt x="199" y="1110"/>
                    </a:lnTo>
                    <a:lnTo>
                      <a:pt x="189" y="1101"/>
                    </a:lnTo>
                    <a:lnTo>
                      <a:pt x="144" y="1095"/>
                    </a:lnTo>
                    <a:lnTo>
                      <a:pt x="127" y="1069"/>
                    </a:lnTo>
                    <a:lnTo>
                      <a:pt x="84" y="1029"/>
                    </a:lnTo>
                    <a:lnTo>
                      <a:pt x="58" y="981"/>
                    </a:lnTo>
                    <a:lnTo>
                      <a:pt x="36" y="961"/>
                    </a:lnTo>
                    <a:lnTo>
                      <a:pt x="31" y="936"/>
                    </a:lnTo>
                    <a:lnTo>
                      <a:pt x="0" y="888"/>
                    </a:lnTo>
                    <a:lnTo>
                      <a:pt x="6" y="849"/>
                    </a:lnTo>
                    <a:lnTo>
                      <a:pt x="13" y="847"/>
                    </a:lnTo>
                    <a:lnTo>
                      <a:pt x="9" y="786"/>
                    </a:lnTo>
                    <a:lnTo>
                      <a:pt x="34" y="790"/>
                    </a:lnTo>
                    <a:lnTo>
                      <a:pt x="72" y="781"/>
                    </a:lnTo>
                    <a:lnTo>
                      <a:pt x="93" y="759"/>
                    </a:lnTo>
                    <a:lnTo>
                      <a:pt x="97" y="729"/>
                    </a:lnTo>
                    <a:lnTo>
                      <a:pt x="129" y="714"/>
                    </a:lnTo>
                    <a:lnTo>
                      <a:pt x="123" y="670"/>
                    </a:lnTo>
                    <a:lnTo>
                      <a:pt x="144" y="612"/>
                    </a:lnTo>
                    <a:lnTo>
                      <a:pt x="178" y="573"/>
                    </a:lnTo>
                    <a:lnTo>
                      <a:pt x="211" y="625"/>
                    </a:lnTo>
                    <a:lnTo>
                      <a:pt x="246" y="582"/>
                    </a:lnTo>
                    <a:lnTo>
                      <a:pt x="250" y="525"/>
                    </a:lnTo>
                    <a:lnTo>
                      <a:pt x="265" y="492"/>
                    </a:lnTo>
                    <a:lnTo>
                      <a:pt x="301" y="486"/>
                    </a:lnTo>
                    <a:lnTo>
                      <a:pt x="321" y="448"/>
                    </a:lnTo>
                    <a:lnTo>
                      <a:pt x="349" y="448"/>
                    </a:lnTo>
                    <a:lnTo>
                      <a:pt x="357" y="460"/>
                    </a:lnTo>
                    <a:lnTo>
                      <a:pt x="429" y="421"/>
                    </a:lnTo>
                    <a:lnTo>
                      <a:pt x="465" y="379"/>
                    </a:lnTo>
                    <a:lnTo>
                      <a:pt x="499" y="360"/>
                    </a:lnTo>
                    <a:lnTo>
                      <a:pt x="513" y="325"/>
                    </a:lnTo>
                    <a:lnTo>
                      <a:pt x="504" y="315"/>
                    </a:lnTo>
                    <a:lnTo>
                      <a:pt x="523" y="270"/>
                    </a:lnTo>
                    <a:lnTo>
                      <a:pt x="522" y="255"/>
                    </a:lnTo>
                    <a:lnTo>
                      <a:pt x="535" y="240"/>
                    </a:lnTo>
                    <a:lnTo>
                      <a:pt x="549" y="171"/>
                    </a:lnTo>
                    <a:lnTo>
                      <a:pt x="571" y="133"/>
                    </a:lnTo>
                    <a:lnTo>
                      <a:pt x="571" y="90"/>
                    </a:lnTo>
                    <a:lnTo>
                      <a:pt x="574" y="48"/>
                    </a:lnTo>
                    <a:lnTo>
                      <a:pt x="559" y="19"/>
                    </a:lnTo>
                    <a:lnTo>
                      <a:pt x="571" y="6"/>
                    </a:lnTo>
                    <a:lnTo>
                      <a:pt x="601" y="0"/>
                    </a:lnTo>
                    <a:lnTo>
                      <a:pt x="601" y="325"/>
                    </a:lnTo>
                    <a:lnTo>
                      <a:pt x="898" y="325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37" name="Freeform 48"/>
              <p:cNvSpPr>
                <a:spLocks/>
              </p:cNvSpPr>
              <p:nvPr/>
            </p:nvSpPr>
            <p:spPr bwMode="auto">
              <a:xfrm>
                <a:off x="4558" y="2288"/>
                <a:ext cx="17" cy="20"/>
              </a:xfrm>
              <a:custGeom>
                <a:avLst/>
                <a:gdLst>
                  <a:gd name="T0" fmla="*/ 17 w 54"/>
                  <a:gd name="T1" fmla="*/ 10 h 60"/>
                  <a:gd name="T2" fmla="*/ 11 w 54"/>
                  <a:gd name="T3" fmla="*/ 0 h 60"/>
                  <a:gd name="T4" fmla="*/ 0 w 54"/>
                  <a:gd name="T5" fmla="*/ 3 h 60"/>
                  <a:gd name="T6" fmla="*/ 6 w 54"/>
                  <a:gd name="T7" fmla="*/ 10 h 60"/>
                  <a:gd name="T8" fmla="*/ 8 w 54"/>
                  <a:gd name="T9" fmla="*/ 20 h 60"/>
                  <a:gd name="T10" fmla="*/ 17 w 54"/>
                  <a:gd name="T11" fmla="*/ 1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60"/>
                  <a:gd name="T20" fmla="*/ 54 w 54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60">
                    <a:moveTo>
                      <a:pt x="54" y="30"/>
                    </a:moveTo>
                    <a:lnTo>
                      <a:pt x="34" y="0"/>
                    </a:lnTo>
                    <a:lnTo>
                      <a:pt x="0" y="9"/>
                    </a:lnTo>
                    <a:lnTo>
                      <a:pt x="19" y="30"/>
                    </a:lnTo>
                    <a:lnTo>
                      <a:pt x="24" y="60"/>
                    </a:lnTo>
                    <a:lnTo>
                      <a:pt x="54" y="3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38" name="Freeform 49"/>
              <p:cNvSpPr>
                <a:spLocks/>
              </p:cNvSpPr>
              <p:nvPr/>
            </p:nvSpPr>
            <p:spPr bwMode="auto">
              <a:xfrm>
                <a:off x="4698" y="2004"/>
                <a:ext cx="151" cy="288"/>
              </a:xfrm>
              <a:custGeom>
                <a:avLst/>
                <a:gdLst>
                  <a:gd name="T0" fmla="*/ 41 w 476"/>
                  <a:gd name="T1" fmla="*/ 255 h 863"/>
                  <a:gd name="T2" fmla="*/ 59 w 476"/>
                  <a:gd name="T3" fmla="*/ 259 h 863"/>
                  <a:gd name="T4" fmla="*/ 61 w 476"/>
                  <a:gd name="T5" fmla="*/ 265 h 863"/>
                  <a:gd name="T6" fmla="*/ 54 w 476"/>
                  <a:gd name="T7" fmla="*/ 288 h 863"/>
                  <a:gd name="T8" fmla="*/ 62 w 476"/>
                  <a:gd name="T9" fmla="*/ 286 h 863"/>
                  <a:gd name="T10" fmla="*/ 70 w 476"/>
                  <a:gd name="T11" fmla="*/ 280 h 863"/>
                  <a:gd name="T12" fmla="*/ 86 w 476"/>
                  <a:gd name="T13" fmla="*/ 250 h 863"/>
                  <a:gd name="T14" fmla="*/ 108 w 476"/>
                  <a:gd name="T15" fmla="*/ 233 h 863"/>
                  <a:gd name="T16" fmla="*/ 113 w 476"/>
                  <a:gd name="T17" fmla="*/ 223 h 863"/>
                  <a:gd name="T18" fmla="*/ 112 w 476"/>
                  <a:gd name="T19" fmla="*/ 220 h 863"/>
                  <a:gd name="T20" fmla="*/ 119 w 476"/>
                  <a:gd name="T21" fmla="*/ 215 h 863"/>
                  <a:gd name="T22" fmla="*/ 133 w 476"/>
                  <a:gd name="T23" fmla="*/ 189 h 863"/>
                  <a:gd name="T24" fmla="*/ 144 w 476"/>
                  <a:gd name="T25" fmla="*/ 117 h 863"/>
                  <a:gd name="T26" fmla="*/ 142 w 476"/>
                  <a:gd name="T27" fmla="*/ 105 h 863"/>
                  <a:gd name="T28" fmla="*/ 142 w 476"/>
                  <a:gd name="T29" fmla="*/ 110 h 863"/>
                  <a:gd name="T30" fmla="*/ 130 w 476"/>
                  <a:gd name="T31" fmla="*/ 108 h 863"/>
                  <a:gd name="T32" fmla="*/ 123 w 476"/>
                  <a:gd name="T33" fmla="*/ 109 h 863"/>
                  <a:gd name="T34" fmla="*/ 119 w 476"/>
                  <a:gd name="T35" fmla="*/ 107 h 863"/>
                  <a:gd name="T36" fmla="*/ 118 w 476"/>
                  <a:gd name="T37" fmla="*/ 102 h 863"/>
                  <a:gd name="T38" fmla="*/ 123 w 476"/>
                  <a:gd name="T39" fmla="*/ 87 h 863"/>
                  <a:gd name="T40" fmla="*/ 137 w 476"/>
                  <a:gd name="T41" fmla="*/ 84 h 863"/>
                  <a:gd name="T42" fmla="*/ 151 w 476"/>
                  <a:gd name="T43" fmla="*/ 43 h 863"/>
                  <a:gd name="T44" fmla="*/ 79 w 476"/>
                  <a:gd name="T45" fmla="*/ 0 h 863"/>
                  <a:gd name="T46" fmla="*/ 73 w 476"/>
                  <a:gd name="T47" fmla="*/ 2 h 863"/>
                  <a:gd name="T48" fmla="*/ 64 w 476"/>
                  <a:gd name="T49" fmla="*/ 13 h 863"/>
                  <a:gd name="T50" fmla="*/ 62 w 476"/>
                  <a:gd name="T51" fmla="*/ 19 h 863"/>
                  <a:gd name="T52" fmla="*/ 51 w 476"/>
                  <a:gd name="T53" fmla="*/ 32 h 863"/>
                  <a:gd name="T54" fmla="*/ 54 w 476"/>
                  <a:gd name="T55" fmla="*/ 32 h 863"/>
                  <a:gd name="T56" fmla="*/ 40 w 476"/>
                  <a:gd name="T57" fmla="*/ 43 h 863"/>
                  <a:gd name="T58" fmla="*/ 46 w 476"/>
                  <a:gd name="T59" fmla="*/ 58 h 863"/>
                  <a:gd name="T60" fmla="*/ 40 w 476"/>
                  <a:gd name="T61" fmla="*/ 68 h 863"/>
                  <a:gd name="T62" fmla="*/ 33 w 476"/>
                  <a:gd name="T63" fmla="*/ 72 h 863"/>
                  <a:gd name="T64" fmla="*/ 33 w 476"/>
                  <a:gd name="T65" fmla="*/ 89 h 863"/>
                  <a:gd name="T66" fmla="*/ 40 w 476"/>
                  <a:gd name="T67" fmla="*/ 93 h 863"/>
                  <a:gd name="T68" fmla="*/ 51 w 476"/>
                  <a:gd name="T69" fmla="*/ 113 h 863"/>
                  <a:gd name="T70" fmla="*/ 76 w 476"/>
                  <a:gd name="T71" fmla="*/ 144 h 863"/>
                  <a:gd name="T72" fmla="*/ 67 w 476"/>
                  <a:gd name="T73" fmla="*/ 146 h 863"/>
                  <a:gd name="T74" fmla="*/ 62 w 476"/>
                  <a:gd name="T75" fmla="*/ 152 h 863"/>
                  <a:gd name="T76" fmla="*/ 40 w 476"/>
                  <a:gd name="T77" fmla="*/ 166 h 863"/>
                  <a:gd name="T78" fmla="*/ 38 w 476"/>
                  <a:gd name="T79" fmla="*/ 174 h 863"/>
                  <a:gd name="T80" fmla="*/ 13 w 476"/>
                  <a:gd name="T81" fmla="*/ 185 h 863"/>
                  <a:gd name="T82" fmla="*/ 0 w 476"/>
                  <a:gd name="T83" fmla="*/ 206 h 863"/>
                  <a:gd name="T84" fmla="*/ 2 w 476"/>
                  <a:gd name="T85" fmla="*/ 209 h 863"/>
                  <a:gd name="T86" fmla="*/ 3 w 476"/>
                  <a:gd name="T87" fmla="*/ 220 h 863"/>
                  <a:gd name="T88" fmla="*/ 2 w 476"/>
                  <a:gd name="T89" fmla="*/ 221 h 863"/>
                  <a:gd name="T90" fmla="*/ 24 w 476"/>
                  <a:gd name="T91" fmla="*/ 245 h 863"/>
                  <a:gd name="T92" fmla="*/ 28 w 476"/>
                  <a:gd name="T93" fmla="*/ 245 h 863"/>
                  <a:gd name="T94" fmla="*/ 40 w 476"/>
                  <a:gd name="T95" fmla="*/ 257 h 863"/>
                  <a:gd name="T96" fmla="*/ 41 w 476"/>
                  <a:gd name="T97" fmla="*/ 255 h 8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6"/>
                  <a:gd name="T148" fmla="*/ 0 h 863"/>
                  <a:gd name="T149" fmla="*/ 476 w 476"/>
                  <a:gd name="T150" fmla="*/ 863 h 8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6" h="863">
                    <a:moveTo>
                      <a:pt x="128" y="765"/>
                    </a:moveTo>
                    <a:lnTo>
                      <a:pt x="185" y="776"/>
                    </a:lnTo>
                    <a:lnTo>
                      <a:pt x="191" y="794"/>
                    </a:lnTo>
                    <a:lnTo>
                      <a:pt x="170" y="863"/>
                    </a:lnTo>
                    <a:lnTo>
                      <a:pt x="197" y="858"/>
                    </a:lnTo>
                    <a:lnTo>
                      <a:pt x="222" y="839"/>
                    </a:lnTo>
                    <a:lnTo>
                      <a:pt x="272" y="749"/>
                    </a:lnTo>
                    <a:lnTo>
                      <a:pt x="339" y="698"/>
                    </a:lnTo>
                    <a:lnTo>
                      <a:pt x="357" y="668"/>
                    </a:lnTo>
                    <a:lnTo>
                      <a:pt x="353" y="660"/>
                    </a:lnTo>
                    <a:lnTo>
                      <a:pt x="375" y="644"/>
                    </a:lnTo>
                    <a:lnTo>
                      <a:pt x="419" y="567"/>
                    </a:lnTo>
                    <a:lnTo>
                      <a:pt x="453" y="350"/>
                    </a:lnTo>
                    <a:lnTo>
                      <a:pt x="447" y="315"/>
                    </a:lnTo>
                    <a:lnTo>
                      <a:pt x="447" y="329"/>
                    </a:lnTo>
                    <a:lnTo>
                      <a:pt x="410" y="323"/>
                    </a:lnTo>
                    <a:lnTo>
                      <a:pt x="387" y="326"/>
                    </a:lnTo>
                    <a:lnTo>
                      <a:pt x="375" y="320"/>
                    </a:lnTo>
                    <a:lnTo>
                      <a:pt x="372" y="305"/>
                    </a:lnTo>
                    <a:lnTo>
                      <a:pt x="387" y="261"/>
                    </a:lnTo>
                    <a:lnTo>
                      <a:pt x="431" y="251"/>
                    </a:lnTo>
                    <a:lnTo>
                      <a:pt x="476" y="129"/>
                    </a:lnTo>
                    <a:lnTo>
                      <a:pt x="248" y="0"/>
                    </a:lnTo>
                    <a:lnTo>
                      <a:pt x="231" y="5"/>
                    </a:lnTo>
                    <a:lnTo>
                      <a:pt x="201" y="39"/>
                    </a:lnTo>
                    <a:lnTo>
                      <a:pt x="197" y="57"/>
                    </a:lnTo>
                    <a:lnTo>
                      <a:pt x="162" y="95"/>
                    </a:lnTo>
                    <a:lnTo>
                      <a:pt x="170" y="95"/>
                    </a:lnTo>
                    <a:lnTo>
                      <a:pt x="125" y="129"/>
                    </a:lnTo>
                    <a:lnTo>
                      <a:pt x="144" y="173"/>
                    </a:lnTo>
                    <a:lnTo>
                      <a:pt x="125" y="204"/>
                    </a:lnTo>
                    <a:lnTo>
                      <a:pt x="104" y="216"/>
                    </a:lnTo>
                    <a:lnTo>
                      <a:pt x="104" y="267"/>
                    </a:lnTo>
                    <a:lnTo>
                      <a:pt x="125" y="279"/>
                    </a:lnTo>
                    <a:lnTo>
                      <a:pt x="161" y="338"/>
                    </a:lnTo>
                    <a:lnTo>
                      <a:pt x="239" y="431"/>
                    </a:lnTo>
                    <a:lnTo>
                      <a:pt x="210" y="438"/>
                    </a:lnTo>
                    <a:lnTo>
                      <a:pt x="197" y="455"/>
                    </a:lnTo>
                    <a:lnTo>
                      <a:pt x="125" y="497"/>
                    </a:lnTo>
                    <a:lnTo>
                      <a:pt x="120" y="522"/>
                    </a:lnTo>
                    <a:lnTo>
                      <a:pt x="42" y="554"/>
                    </a:lnTo>
                    <a:lnTo>
                      <a:pt x="0" y="617"/>
                    </a:lnTo>
                    <a:lnTo>
                      <a:pt x="5" y="626"/>
                    </a:lnTo>
                    <a:lnTo>
                      <a:pt x="9" y="659"/>
                    </a:lnTo>
                    <a:lnTo>
                      <a:pt x="6" y="662"/>
                    </a:lnTo>
                    <a:lnTo>
                      <a:pt x="77" y="734"/>
                    </a:lnTo>
                    <a:lnTo>
                      <a:pt x="89" y="734"/>
                    </a:lnTo>
                    <a:lnTo>
                      <a:pt x="125" y="771"/>
                    </a:lnTo>
                    <a:lnTo>
                      <a:pt x="128" y="765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39" name="Freeform 50"/>
              <p:cNvSpPr>
                <a:spLocks/>
              </p:cNvSpPr>
              <p:nvPr/>
            </p:nvSpPr>
            <p:spPr bwMode="auto">
              <a:xfrm>
                <a:off x="5029" y="1927"/>
                <a:ext cx="70" cy="84"/>
              </a:xfrm>
              <a:custGeom>
                <a:avLst/>
                <a:gdLst>
                  <a:gd name="T0" fmla="*/ 52 w 221"/>
                  <a:gd name="T1" fmla="*/ 28 h 251"/>
                  <a:gd name="T2" fmla="*/ 58 w 221"/>
                  <a:gd name="T3" fmla="*/ 31 h 251"/>
                  <a:gd name="T4" fmla="*/ 68 w 221"/>
                  <a:gd name="T5" fmla="*/ 46 h 251"/>
                  <a:gd name="T6" fmla="*/ 70 w 221"/>
                  <a:gd name="T7" fmla="*/ 61 h 251"/>
                  <a:gd name="T8" fmla="*/ 64 w 221"/>
                  <a:gd name="T9" fmla="*/ 66 h 251"/>
                  <a:gd name="T10" fmla="*/ 62 w 221"/>
                  <a:gd name="T11" fmla="*/ 61 h 251"/>
                  <a:gd name="T12" fmla="*/ 49 w 221"/>
                  <a:gd name="T13" fmla="*/ 67 h 251"/>
                  <a:gd name="T14" fmla="*/ 44 w 221"/>
                  <a:gd name="T15" fmla="*/ 64 h 251"/>
                  <a:gd name="T16" fmla="*/ 36 w 221"/>
                  <a:gd name="T17" fmla="*/ 76 h 251"/>
                  <a:gd name="T18" fmla="*/ 1 w 221"/>
                  <a:gd name="T19" fmla="*/ 84 h 251"/>
                  <a:gd name="T20" fmla="*/ 0 w 221"/>
                  <a:gd name="T21" fmla="*/ 81 h 251"/>
                  <a:gd name="T22" fmla="*/ 2 w 221"/>
                  <a:gd name="T23" fmla="*/ 82 h 251"/>
                  <a:gd name="T24" fmla="*/ 9 w 221"/>
                  <a:gd name="T25" fmla="*/ 61 h 251"/>
                  <a:gd name="T26" fmla="*/ 9 w 221"/>
                  <a:gd name="T27" fmla="*/ 1 h 251"/>
                  <a:gd name="T28" fmla="*/ 13 w 221"/>
                  <a:gd name="T29" fmla="*/ 0 h 251"/>
                  <a:gd name="T30" fmla="*/ 46 w 221"/>
                  <a:gd name="T31" fmla="*/ 1 h 251"/>
                  <a:gd name="T32" fmla="*/ 47 w 221"/>
                  <a:gd name="T33" fmla="*/ 14 h 251"/>
                  <a:gd name="T34" fmla="*/ 50 w 221"/>
                  <a:gd name="T35" fmla="*/ 16 h 251"/>
                  <a:gd name="T36" fmla="*/ 52 w 221"/>
                  <a:gd name="T37" fmla="*/ 28 h 2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1"/>
                  <a:gd name="T58" fmla="*/ 0 h 251"/>
                  <a:gd name="T59" fmla="*/ 221 w 221"/>
                  <a:gd name="T60" fmla="*/ 251 h 2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1" h="251">
                    <a:moveTo>
                      <a:pt x="165" y="84"/>
                    </a:moveTo>
                    <a:lnTo>
                      <a:pt x="182" y="93"/>
                    </a:lnTo>
                    <a:lnTo>
                      <a:pt x="216" y="137"/>
                    </a:lnTo>
                    <a:lnTo>
                      <a:pt x="221" y="182"/>
                    </a:lnTo>
                    <a:lnTo>
                      <a:pt x="203" y="197"/>
                    </a:lnTo>
                    <a:lnTo>
                      <a:pt x="197" y="182"/>
                    </a:lnTo>
                    <a:lnTo>
                      <a:pt x="155" y="200"/>
                    </a:lnTo>
                    <a:lnTo>
                      <a:pt x="138" y="191"/>
                    </a:lnTo>
                    <a:lnTo>
                      <a:pt x="113" y="227"/>
                    </a:lnTo>
                    <a:lnTo>
                      <a:pt x="2" y="251"/>
                    </a:lnTo>
                    <a:lnTo>
                      <a:pt x="0" y="242"/>
                    </a:lnTo>
                    <a:lnTo>
                      <a:pt x="6" y="245"/>
                    </a:lnTo>
                    <a:lnTo>
                      <a:pt x="29" y="182"/>
                    </a:lnTo>
                    <a:lnTo>
                      <a:pt x="27" y="2"/>
                    </a:lnTo>
                    <a:lnTo>
                      <a:pt x="42" y="0"/>
                    </a:lnTo>
                    <a:lnTo>
                      <a:pt x="146" y="3"/>
                    </a:lnTo>
                    <a:lnTo>
                      <a:pt x="149" y="41"/>
                    </a:lnTo>
                    <a:lnTo>
                      <a:pt x="159" y="48"/>
                    </a:lnTo>
                    <a:lnTo>
                      <a:pt x="165" y="84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40" name="Freeform 51"/>
              <p:cNvSpPr>
                <a:spLocks/>
              </p:cNvSpPr>
              <p:nvPr/>
            </p:nvSpPr>
            <p:spPr bwMode="auto">
              <a:xfrm>
                <a:off x="4892" y="1572"/>
                <a:ext cx="173" cy="270"/>
              </a:xfrm>
              <a:custGeom>
                <a:avLst/>
                <a:gdLst>
                  <a:gd name="T0" fmla="*/ 10 w 548"/>
                  <a:gd name="T1" fmla="*/ 164 h 811"/>
                  <a:gd name="T2" fmla="*/ 15 w 548"/>
                  <a:gd name="T3" fmla="*/ 172 h 811"/>
                  <a:gd name="T4" fmla="*/ 14 w 548"/>
                  <a:gd name="T5" fmla="*/ 268 h 811"/>
                  <a:gd name="T6" fmla="*/ 86 w 548"/>
                  <a:gd name="T7" fmla="*/ 270 h 811"/>
                  <a:gd name="T8" fmla="*/ 83 w 548"/>
                  <a:gd name="T9" fmla="*/ 265 h 811"/>
                  <a:gd name="T10" fmla="*/ 83 w 548"/>
                  <a:gd name="T11" fmla="*/ 242 h 811"/>
                  <a:gd name="T12" fmla="*/ 86 w 548"/>
                  <a:gd name="T13" fmla="*/ 238 h 811"/>
                  <a:gd name="T14" fmla="*/ 94 w 548"/>
                  <a:gd name="T15" fmla="*/ 170 h 811"/>
                  <a:gd name="T16" fmla="*/ 98 w 548"/>
                  <a:gd name="T17" fmla="*/ 167 h 811"/>
                  <a:gd name="T18" fmla="*/ 107 w 548"/>
                  <a:gd name="T19" fmla="*/ 149 h 811"/>
                  <a:gd name="T20" fmla="*/ 124 w 548"/>
                  <a:gd name="T21" fmla="*/ 105 h 811"/>
                  <a:gd name="T22" fmla="*/ 123 w 548"/>
                  <a:gd name="T23" fmla="*/ 90 h 811"/>
                  <a:gd name="T24" fmla="*/ 128 w 548"/>
                  <a:gd name="T25" fmla="*/ 81 h 811"/>
                  <a:gd name="T26" fmla="*/ 139 w 548"/>
                  <a:gd name="T27" fmla="*/ 80 h 811"/>
                  <a:gd name="T28" fmla="*/ 164 w 548"/>
                  <a:gd name="T29" fmla="*/ 60 h 811"/>
                  <a:gd name="T30" fmla="*/ 161 w 548"/>
                  <a:gd name="T31" fmla="*/ 31 h 811"/>
                  <a:gd name="T32" fmla="*/ 173 w 548"/>
                  <a:gd name="T33" fmla="*/ 13 h 811"/>
                  <a:gd name="T34" fmla="*/ 173 w 548"/>
                  <a:gd name="T35" fmla="*/ 0 h 811"/>
                  <a:gd name="T36" fmla="*/ 7 w 548"/>
                  <a:gd name="T37" fmla="*/ 0 h 811"/>
                  <a:gd name="T38" fmla="*/ 4 w 548"/>
                  <a:gd name="T39" fmla="*/ 21 h 811"/>
                  <a:gd name="T40" fmla="*/ 3 w 548"/>
                  <a:gd name="T41" fmla="*/ 46 h 811"/>
                  <a:gd name="T42" fmla="*/ 10 w 548"/>
                  <a:gd name="T43" fmla="*/ 60 h 811"/>
                  <a:gd name="T44" fmla="*/ 9 w 548"/>
                  <a:gd name="T45" fmla="*/ 88 h 811"/>
                  <a:gd name="T46" fmla="*/ 1 w 548"/>
                  <a:gd name="T47" fmla="*/ 120 h 811"/>
                  <a:gd name="T48" fmla="*/ 5 w 548"/>
                  <a:gd name="T49" fmla="*/ 149 h 811"/>
                  <a:gd name="T50" fmla="*/ 0 w 548"/>
                  <a:gd name="T51" fmla="*/ 164 h 811"/>
                  <a:gd name="T52" fmla="*/ 4 w 548"/>
                  <a:gd name="T53" fmla="*/ 165 h 811"/>
                  <a:gd name="T54" fmla="*/ 10 w 548"/>
                  <a:gd name="T55" fmla="*/ 164 h 81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8"/>
                  <a:gd name="T85" fmla="*/ 0 h 811"/>
                  <a:gd name="T86" fmla="*/ 548 w 548"/>
                  <a:gd name="T87" fmla="*/ 811 h 81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8" h="811">
                    <a:moveTo>
                      <a:pt x="33" y="493"/>
                    </a:moveTo>
                    <a:lnTo>
                      <a:pt x="48" y="517"/>
                    </a:lnTo>
                    <a:lnTo>
                      <a:pt x="44" y="805"/>
                    </a:lnTo>
                    <a:lnTo>
                      <a:pt x="273" y="811"/>
                    </a:lnTo>
                    <a:lnTo>
                      <a:pt x="263" y="796"/>
                    </a:lnTo>
                    <a:lnTo>
                      <a:pt x="263" y="727"/>
                    </a:lnTo>
                    <a:lnTo>
                      <a:pt x="273" y="715"/>
                    </a:lnTo>
                    <a:lnTo>
                      <a:pt x="297" y="510"/>
                    </a:lnTo>
                    <a:lnTo>
                      <a:pt x="311" y="502"/>
                    </a:lnTo>
                    <a:lnTo>
                      <a:pt x="339" y="448"/>
                    </a:lnTo>
                    <a:lnTo>
                      <a:pt x="393" y="315"/>
                    </a:lnTo>
                    <a:lnTo>
                      <a:pt x="389" y="271"/>
                    </a:lnTo>
                    <a:lnTo>
                      <a:pt x="405" y="244"/>
                    </a:lnTo>
                    <a:lnTo>
                      <a:pt x="441" y="240"/>
                    </a:lnTo>
                    <a:lnTo>
                      <a:pt x="521" y="181"/>
                    </a:lnTo>
                    <a:lnTo>
                      <a:pt x="510" y="93"/>
                    </a:lnTo>
                    <a:lnTo>
                      <a:pt x="548" y="39"/>
                    </a:lnTo>
                    <a:lnTo>
                      <a:pt x="548" y="0"/>
                    </a:lnTo>
                    <a:lnTo>
                      <a:pt x="21" y="1"/>
                    </a:lnTo>
                    <a:lnTo>
                      <a:pt x="12" y="63"/>
                    </a:lnTo>
                    <a:lnTo>
                      <a:pt x="9" y="138"/>
                    </a:lnTo>
                    <a:lnTo>
                      <a:pt x="32" y="181"/>
                    </a:lnTo>
                    <a:lnTo>
                      <a:pt x="29" y="265"/>
                    </a:lnTo>
                    <a:lnTo>
                      <a:pt x="3" y="360"/>
                    </a:lnTo>
                    <a:lnTo>
                      <a:pt x="17" y="447"/>
                    </a:lnTo>
                    <a:lnTo>
                      <a:pt x="0" y="493"/>
                    </a:lnTo>
                    <a:lnTo>
                      <a:pt x="12" y="496"/>
                    </a:lnTo>
                    <a:lnTo>
                      <a:pt x="33" y="49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41" name="Freeform 52"/>
              <p:cNvSpPr>
                <a:spLocks/>
              </p:cNvSpPr>
              <p:nvPr/>
            </p:nvSpPr>
            <p:spPr bwMode="auto">
              <a:xfrm>
                <a:off x="1155" y="2520"/>
                <a:ext cx="520" cy="671"/>
              </a:xfrm>
              <a:custGeom>
                <a:avLst/>
                <a:gdLst>
                  <a:gd name="T0" fmla="*/ 12 w 1644"/>
                  <a:gd name="T1" fmla="*/ 163 h 2013"/>
                  <a:gd name="T2" fmla="*/ 9 w 1644"/>
                  <a:gd name="T3" fmla="*/ 148 h 2013"/>
                  <a:gd name="T4" fmla="*/ 12 w 1644"/>
                  <a:gd name="T5" fmla="*/ 134 h 2013"/>
                  <a:gd name="T6" fmla="*/ 6 w 1644"/>
                  <a:gd name="T7" fmla="*/ 119 h 2013"/>
                  <a:gd name="T8" fmla="*/ 5 w 1644"/>
                  <a:gd name="T9" fmla="*/ 108 h 2013"/>
                  <a:gd name="T10" fmla="*/ 27 w 1644"/>
                  <a:gd name="T11" fmla="*/ 104 h 2013"/>
                  <a:gd name="T12" fmla="*/ 50 w 1644"/>
                  <a:gd name="T13" fmla="*/ 116 h 2013"/>
                  <a:gd name="T14" fmla="*/ 68 w 1644"/>
                  <a:gd name="T15" fmla="*/ 89 h 2013"/>
                  <a:gd name="T16" fmla="*/ 68 w 1644"/>
                  <a:gd name="T17" fmla="*/ 0 h 2013"/>
                  <a:gd name="T18" fmla="*/ 294 w 1644"/>
                  <a:gd name="T19" fmla="*/ 0 h 2013"/>
                  <a:gd name="T20" fmla="*/ 520 w 1644"/>
                  <a:gd name="T21" fmla="*/ 0 h 2013"/>
                  <a:gd name="T22" fmla="*/ 520 w 1644"/>
                  <a:gd name="T23" fmla="*/ 168 h 2013"/>
                  <a:gd name="T24" fmla="*/ 520 w 1644"/>
                  <a:gd name="T25" fmla="*/ 336 h 2013"/>
                  <a:gd name="T26" fmla="*/ 520 w 1644"/>
                  <a:gd name="T27" fmla="*/ 504 h 2013"/>
                  <a:gd name="T28" fmla="*/ 520 w 1644"/>
                  <a:gd name="T29" fmla="*/ 671 h 2013"/>
                  <a:gd name="T30" fmla="*/ 344 w 1644"/>
                  <a:gd name="T31" fmla="*/ 671 h 2013"/>
                  <a:gd name="T32" fmla="*/ 321 w 1644"/>
                  <a:gd name="T33" fmla="*/ 664 h 2013"/>
                  <a:gd name="T34" fmla="*/ 163 w 1644"/>
                  <a:gd name="T35" fmla="*/ 600 h 2013"/>
                  <a:gd name="T36" fmla="*/ 5 w 1644"/>
                  <a:gd name="T37" fmla="*/ 536 h 2013"/>
                  <a:gd name="T38" fmla="*/ 0 w 1644"/>
                  <a:gd name="T39" fmla="*/ 518 h 2013"/>
                  <a:gd name="T40" fmla="*/ 8 w 1644"/>
                  <a:gd name="T41" fmla="*/ 507 h 2013"/>
                  <a:gd name="T42" fmla="*/ 16 w 1644"/>
                  <a:gd name="T43" fmla="*/ 506 h 2013"/>
                  <a:gd name="T44" fmla="*/ 24 w 1644"/>
                  <a:gd name="T45" fmla="*/ 503 h 2013"/>
                  <a:gd name="T46" fmla="*/ 30 w 1644"/>
                  <a:gd name="T47" fmla="*/ 489 h 2013"/>
                  <a:gd name="T48" fmla="*/ 27 w 1644"/>
                  <a:gd name="T49" fmla="*/ 473 h 2013"/>
                  <a:gd name="T50" fmla="*/ 16 w 1644"/>
                  <a:gd name="T51" fmla="*/ 470 h 2013"/>
                  <a:gd name="T52" fmla="*/ 9 w 1644"/>
                  <a:gd name="T53" fmla="*/ 459 h 2013"/>
                  <a:gd name="T54" fmla="*/ 11 w 1644"/>
                  <a:gd name="T55" fmla="*/ 444 h 2013"/>
                  <a:gd name="T56" fmla="*/ 9 w 1644"/>
                  <a:gd name="T57" fmla="*/ 429 h 2013"/>
                  <a:gd name="T58" fmla="*/ 16 w 1644"/>
                  <a:gd name="T59" fmla="*/ 423 h 2013"/>
                  <a:gd name="T60" fmla="*/ 27 w 1644"/>
                  <a:gd name="T61" fmla="*/ 388 h 2013"/>
                  <a:gd name="T62" fmla="*/ 27 w 1644"/>
                  <a:gd name="T63" fmla="*/ 360 h 2013"/>
                  <a:gd name="T64" fmla="*/ 31 w 1644"/>
                  <a:gd name="T65" fmla="*/ 356 h 2013"/>
                  <a:gd name="T66" fmla="*/ 33 w 1644"/>
                  <a:gd name="T67" fmla="*/ 346 h 2013"/>
                  <a:gd name="T68" fmla="*/ 50 w 1644"/>
                  <a:gd name="T69" fmla="*/ 335 h 2013"/>
                  <a:gd name="T70" fmla="*/ 60 w 1644"/>
                  <a:gd name="T71" fmla="*/ 320 h 2013"/>
                  <a:gd name="T72" fmla="*/ 50 w 1644"/>
                  <a:gd name="T73" fmla="*/ 309 h 2013"/>
                  <a:gd name="T74" fmla="*/ 39 w 1644"/>
                  <a:gd name="T75" fmla="*/ 303 h 2013"/>
                  <a:gd name="T76" fmla="*/ 27 w 1644"/>
                  <a:gd name="T77" fmla="*/ 269 h 2013"/>
                  <a:gd name="T78" fmla="*/ 15 w 1644"/>
                  <a:gd name="T79" fmla="*/ 252 h 2013"/>
                  <a:gd name="T80" fmla="*/ 15 w 1644"/>
                  <a:gd name="T81" fmla="*/ 237 h 2013"/>
                  <a:gd name="T82" fmla="*/ 16 w 1644"/>
                  <a:gd name="T83" fmla="*/ 223 h 2013"/>
                  <a:gd name="T84" fmla="*/ 20 w 1644"/>
                  <a:gd name="T85" fmla="*/ 222 h 2013"/>
                  <a:gd name="T86" fmla="*/ 20 w 1644"/>
                  <a:gd name="T87" fmla="*/ 208 h 2013"/>
                  <a:gd name="T88" fmla="*/ 11 w 1644"/>
                  <a:gd name="T89" fmla="*/ 178 h 2013"/>
                  <a:gd name="T90" fmla="*/ 12 w 1644"/>
                  <a:gd name="T91" fmla="*/ 163 h 201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44"/>
                  <a:gd name="T139" fmla="*/ 0 h 2013"/>
                  <a:gd name="T140" fmla="*/ 1644 w 1644"/>
                  <a:gd name="T141" fmla="*/ 2013 h 201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44" h="2013">
                    <a:moveTo>
                      <a:pt x="39" y="489"/>
                    </a:moveTo>
                    <a:lnTo>
                      <a:pt x="30" y="444"/>
                    </a:lnTo>
                    <a:lnTo>
                      <a:pt x="39" y="401"/>
                    </a:lnTo>
                    <a:lnTo>
                      <a:pt x="18" y="356"/>
                    </a:lnTo>
                    <a:lnTo>
                      <a:pt x="15" y="323"/>
                    </a:lnTo>
                    <a:lnTo>
                      <a:pt x="86" y="311"/>
                    </a:lnTo>
                    <a:lnTo>
                      <a:pt x="158" y="348"/>
                    </a:lnTo>
                    <a:lnTo>
                      <a:pt x="216" y="267"/>
                    </a:lnTo>
                    <a:lnTo>
                      <a:pt x="215" y="0"/>
                    </a:lnTo>
                    <a:lnTo>
                      <a:pt x="930" y="0"/>
                    </a:lnTo>
                    <a:lnTo>
                      <a:pt x="1644" y="0"/>
                    </a:lnTo>
                    <a:lnTo>
                      <a:pt x="1644" y="504"/>
                    </a:lnTo>
                    <a:lnTo>
                      <a:pt x="1643" y="1007"/>
                    </a:lnTo>
                    <a:lnTo>
                      <a:pt x="1643" y="1511"/>
                    </a:lnTo>
                    <a:lnTo>
                      <a:pt x="1643" y="2013"/>
                    </a:lnTo>
                    <a:lnTo>
                      <a:pt x="1086" y="2013"/>
                    </a:lnTo>
                    <a:lnTo>
                      <a:pt x="1014" y="1992"/>
                    </a:lnTo>
                    <a:lnTo>
                      <a:pt x="515" y="1800"/>
                    </a:lnTo>
                    <a:lnTo>
                      <a:pt x="15" y="1608"/>
                    </a:lnTo>
                    <a:lnTo>
                      <a:pt x="0" y="1554"/>
                    </a:lnTo>
                    <a:lnTo>
                      <a:pt x="24" y="1521"/>
                    </a:lnTo>
                    <a:lnTo>
                      <a:pt x="51" y="1517"/>
                    </a:lnTo>
                    <a:lnTo>
                      <a:pt x="75" y="1509"/>
                    </a:lnTo>
                    <a:lnTo>
                      <a:pt x="96" y="1466"/>
                    </a:lnTo>
                    <a:lnTo>
                      <a:pt x="86" y="1419"/>
                    </a:lnTo>
                    <a:lnTo>
                      <a:pt x="51" y="1410"/>
                    </a:lnTo>
                    <a:lnTo>
                      <a:pt x="30" y="1377"/>
                    </a:lnTo>
                    <a:lnTo>
                      <a:pt x="35" y="1332"/>
                    </a:lnTo>
                    <a:lnTo>
                      <a:pt x="27" y="1287"/>
                    </a:lnTo>
                    <a:lnTo>
                      <a:pt x="50" y="1268"/>
                    </a:lnTo>
                    <a:lnTo>
                      <a:pt x="86" y="1164"/>
                    </a:lnTo>
                    <a:lnTo>
                      <a:pt x="86" y="1079"/>
                    </a:lnTo>
                    <a:lnTo>
                      <a:pt x="99" y="1067"/>
                    </a:lnTo>
                    <a:lnTo>
                      <a:pt x="105" y="1038"/>
                    </a:lnTo>
                    <a:lnTo>
                      <a:pt x="158" y="1004"/>
                    </a:lnTo>
                    <a:lnTo>
                      <a:pt x="189" y="959"/>
                    </a:lnTo>
                    <a:lnTo>
                      <a:pt x="158" y="927"/>
                    </a:lnTo>
                    <a:lnTo>
                      <a:pt x="122" y="908"/>
                    </a:lnTo>
                    <a:lnTo>
                      <a:pt x="86" y="807"/>
                    </a:lnTo>
                    <a:lnTo>
                      <a:pt x="48" y="755"/>
                    </a:lnTo>
                    <a:lnTo>
                      <a:pt x="48" y="710"/>
                    </a:lnTo>
                    <a:lnTo>
                      <a:pt x="51" y="668"/>
                    </a:lnTo>
                    <a:lnTo>
                      <a:pt x="63" y="666"/>
                    </a:lnTo>
                    <a:lnTo>
                      <a:pt x="62" y="623"/>
                    </a:lnTo>
                    <a:lnTo>
                      <a:pt x="36" y="533"/>
                    </a:lnTo>
                    <a:lnTo>
                      <a:pt x="39" y="489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42" name="Freeform 53"/>
              <p:cNvSpPr>
                <a:spLocks/>
              </p:cNvSpPr>
              <p:nvPr/>
            </p:nvSpPr>
            <p:spPr bwMode="auto">
              <a:xfrm>
                <a:off x="1675" y="2520"/>
                <a:ext cx="545" cy="671"/>
              </a:xfrm>
              <a:custGeom>
                <a:avLst/>
                <a:gdLst>
                  <a:gd name="T0" fmla="*/ 219 w 1726"/>
                  <a:gd name="T1" fmla="*/ 593 h 2013"/>
                  <a:gd name="T2" fmla="*/ 376 w 1726"/>
                  <a:gd name="T3" fmla="*/ 593 h 2013"/>
                  <a:gd name="T4" fmla="*/ 534 w 1726"/>
                  <a:gd name="T5" fmla="*/ 592 h 2013"/>
                  <a:gd name="T6" fmla="*/ 539 w 1726"/>
                  <a:gd name="T7" fmla="*/ 577 h 2013"/>
                  <a:gd name="T8" fmla="*/ 540 w 1726"/>
                  <a:gd name="T9" fmla="*/ 448 h 2013"/>
                  <a:gd name="T10" fmla="*/ 541 w 1726"/>
                  <a:gd name="T11" fmla="*/ 318 h 2013"/>
                  <a:gd name="T12" fmla="*/ 541 w 1726"/>
                  <a:gd name="T13" fmla="*/ 189 h 2013"/>
                  <a:gd name="T14" fmla="*/ 542 w 1726"/>
                  <a:gd name="T15" fmla="*/ 60 h 2013"/>
                  <a:gd name="T16" fmla="*/ 545 w 1726"/>
                  <a:gd name="T17" fmla="*/ 60 h 2013"/>
                  <a:gd name="T18" fmla="*/ 545 w 1726"/>
                  <a:gd name="T19" fmla="*/ 0 h 2013"/>
                  <a:gd name="T20" fmla="*/ 409 w 1726"/>
                  <a:gd name="T21" fmla="*/ 0 h 2013"/>
                  <a:gd name="T22" fmla="*/ 273 w 1726"/>
                  <a:gd name="T23" fmla="*/ 0 h 2013"/>
                  <a:gd name="T24" fmla="*/ 136 w 1726"/>
                  <a:gd name="T25" fmla="*/ 0 h 2013"/>
                  <a:gd name="T26" fmla="*/ 0 w 1726"/>
                  <a:gd name="T27" fmla="*/ 0 h 2013"/>
                  <a:gd name="T28" fmla="*/ 0 w 1726"/>
                  <a:gd name="T29" fmla="*/ 168 h 2013"/>
                  <a:gd name="T30" fmla="*/ 0 w 1726"/>
                  <a:gd name="T31" fmla="*/ 336 h 2013"/>
                  <a:gd name="T32" fmla="*/ 0 w 1726"/>
                  <a:gd name="T33" fmla="*/ 504 h 2013"/>
                  <a:gd name="T34" fmla="*/ 0 w 1726"/>
                  <a:gd name="T35" fmla="*/ 671 h 2013"/>
                  <a:gd name="T36" fmla="*/ 50 w 1726"/>
                  <a:gd name="T37" fmla="*/ 671 h 2013"/>
                  <a:gd name="T38" fmla="*/ 76 w 1726"/>
                  <a:gd name="T39" fmla="*/ 651 h 2013"/>
                  <a:gd name="T40" fmla="*/ 76 w 1726"/>
                  <a:gd name="T41" fmla="*/ 618 h 2013"/>
                  <a:gd name="T42" fmla="*/ 227 w 1726"/>
                  <a:gd name="T43" fmla="*/ 618 h 2013"/>
                  <a:gd name="T44" fmla="*/ 218 w 1726"/>
                  <a:gd name="T45" fmla="*/ 607 h 2013"/>
                  <a:gd name="T46" fmla="*/ 219 w 1726"/>
                  <a:gd name="T47" fmla="*/ 593 h 201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26"/>
                  <a:gd name="T73" fmla="*/ 0 h 2013"/>
                  <a:gd name="T74" fmla="*/ 1726 w 1726"/>
                  <a:gd name="T75" fmla="*/ 2013 h 201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26" h="2013">
                    <a:moveTo>
                      <a:pt x="693" y="1779"/>
                    </a:moveTo>
                    <a:lnTo>
                      <a:pt x="1192" y="1778"/>
                    </a:lnTo>
                    <a:lnTo>
                      <a:pt x="1692" y="1776"/>
                    </a:lnTo>
                    <a:lnTo>
                      <a:pt x="1708" y="1731"/>
                    </a:lnTo>
                    <a:lnTo>
                      <a:pt x="1711" y="1343"/>
                    </a:lnTo>
                    <a:lnTo>
                      <a:pt x="1713" y="954"/>
                    </a:lnTo>
                    <a:lnTo>
                      <a:pt x="1714" y="567"/>
                    </a:lnTo>
                    <a:lnTo>
                      <a:pt x="1716" y="179"/>
                    </a:lnTo>
                    <a:lnTo>
                      <a:pt x="1726" y="179"/>
                    </a:lnTo>
                    <a:lnTo>
                      <a:pt x="1726" y="0"/>
                    </a:lnTo>
                    <a:lnTo>
                      <a:pt x="1296" y="0"/>
                    </a:lnTo>
                    <a:lnTo>
                      <a:pt x="864" y="0"/>
                    </a:lnTo>
                    <a:lnTo>
                      <a:pt x="432" y="0"/>
                    </a:lnTo>
                    <a:lnTo>
                      <a:pt x="1" y="0"/>
                    </a:lnTo>
                    <a:lnTo>
                      <a:pt x="1" y="504"/>
                    </a:lnTo>
                    <a:lnTo>
                      <a:pt x="0" y="1007"/>
                    </a:lnTo>
                    <a:lnTo>
                      <a:pt x="0" y="1511"/>
                    </a:lnTo>
                    <a:lnTo>
                      <a:pt x="0" y="2013"/>
                    </a:lnTo>
                    <a:lnTo>
                      <a:pt x="157" y="2013"/>
                    </a:lnTo>
                    <a:lnTo>
                      <a:pt x="240" y="1953"/>
                    </a:lnTo>
                    <a:lnTo>
                      <a:pt x="240" y="1854"/>
                    </a:lnTo>
                    <a:lnTo>
                      <a:pt x="720" y="1853"/>
                    </a:lnTo>
                    <a:lnTo>
                      <a:pt x="690" y="1821"/>
                    </a:lnTo>
                    <a:lnTo>
                      <a:pt x="693" y="1779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43" name="Freeform 54"/>
              <p:cNvSpPr>
                <a:spLocks/>
              </p:cNvSpPr>
              <p:nvPr/>
            </p:nvSpPr>
            <p:spPr bwMode="auto">
              <a:xfrm>
                <a:off x="684" y="1928"/>
                <a:ext cx="540" cy="829"/>
              </a:xfrm>
              <a:custGeom>
                <a:avLst/>
                <a:gdLst>
                  <a:gd name="T0" fmla="*/ 483 w 1703"/>
                  <a:gd name="T1" fmla="*/ 755 h 2486"/>
                  <a:gd name="T2" fmla="*/ 480 w 1703"/>
                  <a:gd name="T3" fmla="*/ 740 h 2486"/>
                  <a:gd name="T4" fmla="*/ 483 w 1703"/>
                  <a:gd name="T5" fmla="*/ 726 h 2486"/>
                  <a:gd name="T6" fmla="*/ 477 w 1703"/>
                  <a:gd name="T7" fmla="*/ 711 h 2486"/>
                  <a:gd name="T8" fmla="*/ 476 w 1703"/>
                  <a:gd name="T9" fmla="*/ 700 h 2486"/>
                  <a:gd name="T10" fmla="*/ 498 w 1703"/>
                  <a:gd name="T11" fmla="*/ 696 h 2486"/>
                  <a:gd name="T12" fmla="*/ 521 w 1703"/>
                  <a:gd name="T13" fmla="*/ 708 h 2486"/>
                  <a:gd name="T14" fmla="*/ 539 w 1703"/>
                  <a:gd name="T15" fmla="*/ 681 h 2486"/>
                  <a:gd name="T16" fmla="*/ 539 w 1703"/>
                  <a:gd name="T17" fmla="*/ 592 h 2486"/>
                  <a:gd name="T18" fmla="*/ 539 w 1703"/>
                  <a:gd name="T19" fmla="*/ 444 h 2486"/>
                  <a:gd name="T20" fmla="*/ 539 w 1703"/>
                  <a:gd name="T21" fmla="*/ 297 h 2486"/>
                  <a:gd name="T22" fmla="*/ 540 w 1703"/>
                  <a:gd name="T23" fmla="*/ 149 h 2486"/>
                  <a:gd name="T24" fmla="*/ 540 w 1703"/>
                  <a:gd name="T25" fmla="*/ 1 h 2486"/>
                  <a:gd name="T26" fmla="*/ 405 w 1703"/>
                  <a:gd name="T27" fmla="*/ 1 h 2486"/>
                  <a:gd name="T28" fmla="*/ 270 w 1703"/>
                  <a:gd name="T29" fmla="*/ 0 h 2486"/>
                  <a:gd name="T30" fmla="*/ 135 w 1703"/>
                  <a:gd name="T31" fmla="*/ 1 h 2486"/>
                  <a:gd name="T32" fmla="*/ 1 w 1703"/>
                  <a:gd name="T33" fmla="*/ 1 h 2486"/>
                  <a:gd name="T34" fmla="*/ 1 w 1703"/>
                  <a:gd name="T35" fmla="*/ 178 h 2486"/>
                  <a:gd name="T36" fmla="*/ 0 w 1703"/>
                  <a:gd name="T37" fmla="*/ 356 h 2486"/>
                  <a:gd name="T38" fmla="*/ 122 w 1703"/>
                  <a:gd name="T39" fmla="*/ 474 h 2486"/>
                  <a:gd name="T40" fmla="*/ 243 w 1703"/>
                  <a:gd name="T41" fmla="*/ 592 h 2486"/>
                  <a:gd name="T42" fmla="*/ 365 w 1703"/>
                  <a:gd name="T43" fmla="*/ 711 h 2486"/>
                  <a:gd name="T44" fmla="*/ 486 w 1703"/>
                  <a:gd name="T45" fmla="*/ 829 h 2486"/>
                  <a:gd name="T46" fmla="*/ 487 w 1703"/>
                  <a:gd name="T47" fmla="*/ 815 h 2486"/>
                  <a:gd name="T48" fmla="*/ 491 w 1703"/>
                  <a:gd name="T49" fmla="*/ 814 h 2486"/>
                  <a:gd name="T50" fmla="*/ 491 w 1703"/>
                  <a:gd name="T51" fmla="*/ 800 h 2486"/>
                  <a:gd name="T52" fmla="*/ 482 w 1703"/>
                  <a:gd name="T53" fmla="*/ 770 h 2486"/>
                  <a:gd name="T54" fmla="*/ 483 w 1703"/>
                  <a:gd name="T55" fmla="*/ 755 h 24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703"/>
                  <a:gd name="T85" fmla="*/ 0 h 2486"/>
                  <a:gd name="T86" fmla="*/ 1703 w 1703"/>
                  <a:gd name="T87" fmla="*/ 2486 h 24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703" h="2486">
                    <a:moveTo>
                      <a:pt x="1524" y="2265"/>
                    </a:moveTo>
                    <a:lnTo>
                      <a:pt x="1515" y="2220"/>
                    </a:lnTo>
                    <a:lnTo>
                      <a:pt x="1524" y="2177"/>
                    </a:lnTo>
                    <a:lnTo>
                      <a:pt x="1503" y="2132"/>
                    </a:lnTo>
                    <a:lnTo>
                      <a:pt x="1500" y="2099"/>
                    </a:lnTo>
                    <a:lnTo>
                      <a:pt x="1571" y="2087"/>
                    </a:lnTo>
                    <a:lnTo>
                      <a:pt x="1643" y="2124"/>
                    </a:lnTo>
                    <a:lnTo>
                      <a:pt x="1701" y="2043"/>
                    </a:lnTo>
                    <a:lnTo>
                      <a:pt x="1700" y="1776"/>
                    </a:lnTo>
                    <a:lnTo>
                      <a:pt x="1701" y="1332"/>
                    </a:lnTo>
                    <a:lnTo>
                      <a:pt x="1701" y="890"/>
                    </a:lnTo>
                    <a:lnTo>
                      <a:pt x="1703" y="446"/>
                    </a:lnTo>
                    <a:lnTo>
                      <a:pt x="1703" y="3"/>
                    </a:lnTo>
                    <a:lnTo>
                      <a:pt x="1277" y="2"/>
                    </a:lnTo>
                    <a:lnTo>
                      <a:pt x="851" y="0"/>
                    </a:lnTo>
                    <a:lnTo>
                      <a:pt x="426" y="2"/>
                    </a:lnTo>
                    <a:lnTo>
                      <a:pt x="2" y="3"/>
                    </a:lnTo>
                    <a:lnTo>
                      <a:pt x="2" y="534"/>
                    </a:lnTo>
                    <a:lnTo>
                      <a:pt x="0" y="1067"/>
                    </a:lnTo>
                    <a:lnTo>
                      <a:pt x="384" y="1421"/>
                    </a:lnTo>
                    <a:lnTo>
                      <a:pt x="767" y="1776"/>
                    </a:lnTo>
                    <a:lnTo>
                      <a:pt x="1151" y="2132"/>
                    </a:lnTo>
                    <a:lnTo>
                      <a:pt x="1533" y="2486"/>
                    </a:lnTo>
                    <a:lnTo>
                      <a:pt x="1536" y="2444"/>
                    </a:lnTo>
                    <a:lnTo>
                      <a:pt x="1548" y="2442"/>
                    </a:lnTo>
                    <a:lnTo>
                      <a:pt x="1547" y="2399"/>
                    </a:lnTo>
                    <a:lnTo>
                      <a:pt x="1521" y="2309"/>
                    </a:lnTo>
                    <a:lnTo>
                      <a:pt x="1524" y="2265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44" name="Freeform 55"/>
              <p:cNvSpPr>
                <a:spLocks/>
              </p:cNvSpPr>
              <p:nvPr/>
            </p:nvSpPr>
            <p:spPr bwMode="auto">
              <a:xfrm>
                <a:off x="1223" y="1928"/>
                <a:ext cx="452" cy="592"/>
              </a:xfrm>
              <a:custGeom>
                <a:avLst/>
                <a:gdLst>
                  <a:gd name="T0" fmla="*/ 1 w 1429"/>
                  <a:gd name="T1" fmla="*/ 1 h 1776"/>
                  <a:gd name="T2" fmla="*/ 136 w 1429"/>
                  <a:gd name="T3" fmla="*/ 1 h 1776"/>
                  <a:gd name="T4" fmla="*/ 271 w 1429"/>
                  <a:gd name="T5" fmla="*/ 0 h 1776"/>
                  <a:gd name="T6" fmla="*/ 271 w 1429"/>
                  <a:gd name="T7" fmla="*/ 119 h 1776"/>
                  <a:gd name="T8" fmla="*/ 452 w 1429"/>
                  <a:gd name="T9" fmla="*/ 119 h 1776"/>
                  <a:gd name="T10" fmla="*/ 452 w 1429"/>
                  <a:gd name="T11" fmla="*/ 356 h 1776"/>
                  <a:gd name="T12" fmla="*/ 452 w 1429"/>
                  <a:gd name="T13" fmla="*/ 592 h 1776"/>
                  <a:gd name="T14" fmla="*/ 226 w 1429"/>
                  <a:gd name="T15" fmla="*/ 592 h 1776"/>
                  <a:gd name="T16" fmla="*/ 0 w 1429"/>
                  <a:gd name="T17" fmla="*/ 592 h 1776"/>
                  <a:gd name="T18" fmla="*/ 0 w 1429"/>
                  <a:gd name="T19" fmla="*/ 444 h 1776"/>
                  <a:gd name="T20" fmla="*/ 0 w 1429"/>
                  <a:gd name="T21" fmla="*/ 297 h 1776"/>
                  <a:gd name="T22" fmla="*/ 1 w 1429"/>
                  <a:gd name="T23" fmla="*/ 149 h 1776"/>
                  <a:gd name="T24" fmla="*/ 1 w 1429"/>
                  <a:gd name="T25" fmla="*/ 1 h 17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29"/>
                  <a:gd name="T40" fmla="*/ 0 h 1776"/>
                  <a:gd name="T41" fmla="*/ 1429 w 1429"/>
                  <a:gd name="T42" fmla="*/ 1776 h 177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29" h="1776">
                    <a:moveTo>
                      <a:pt x="3" y="3"/>
                    </a:moveTo>
                    <a:lnTo>
                      <a:pt x="430" y="2"/>
                    </a:lnTo>
                    <a:lnTo>
                      <a:pt x="858" y="0"/>
                    </a:lnTo>
                    <a:lnTo>
                      <a:pt x="858" y="356"/>
                    </a:lnTo>
                    <a:lnTo>
                      <a:pt x="1428" y="356"/>
                    </a:lnTo>
                    <a:lnTo>
                      <a:pt x="1428" y="1067"/>
                    </a:lnTo>
                    <a:lnTo>
                      <a:pt x="1429" y="1776"/>
                    </a:lnTo>
                    <a:lnTo>
                      <a:pt x="715" y="1776"/>
                    </a:lnTo>
                    <a:lnTo>
                      <a:pt x="0" y="1776"/>
                    </a:lnTo>
                    <a:lnTo>
                      <a:pt x="1" y="1332"/>
                    </a:lnTo>
                    <a:lnTo>
                      <a:pt x="1" y="890"/>
                    </a:lnTo>
                    <a:lnTo>
                      <a:pt x="3" y="446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45" name="Freeform 56"/>
              <p:cNvSpPr>
                <a:spLocks/>
              </p:cNvSpPr>
              <p:nvPr/>
            </p:nvSpPr>
            <p:spPr bwMode="auto">
              <a:xfrm>
                <a:off x="2874" y="2093"/>
                <a:ext cx="602" cy="546"/>
              </a:xfrm>
              <a:custGeom>
                <a:avLst/>
                <a:gdLst>
                  <a:gd name="T0" fmla="*/ 551 w 1904"/>
                  <a:gd name="T1" fmla="*/ 339 h 1638"/>
                  <a:gd name="T2" fmla="*/ 566 w 1904"/>
                  <a:gd name="T3" fmla="*/ 354 h 1638"/>
                  <a:gd name="T4" fmla="*/ 573 w 1904"/>
                  <a:gd name="T5" fmla="*/ 383 h 1638"/>
                  <a:gd name="T6" fmla="*/ 566 w 1904"/>
                  <a:gd name="T7" fmla="*/ 397 h 1638"/>
                  <a:gd name="T8" fmla="*/ 577 w 1904"/>
                  <a:gd name="T9" fmla="*/ 423 h 1638"/>
                  <a:gd name="T10" fmla="*/ 588 w 1904"/>
                  <a:gd name="T11" fmla="*/ 420 h 1638"/>
                  <a:gd name="T12" fmla="*/ 599 w 1904"/>
                  <a:gd name="T13" fmla="*/ 429 h 1638"/>
                  <a:gd name="T14" fmla="*/ 599 w 1904"/>
                  <a:gd name="T15" fmla="*/ 457 h 1638"/>
                  <a:gd name="T16" fmla="*/ 595 w 1904"/>
                  <a:gd name="T17" fmla="*/ 469 h 1638"/>
                  <a:gd name="T18" fmla="*/ 581 w 1904"/>
                  <a:gd name="T19" fmla="*/ 471 h 1638"/>
                  <a:gd name="T20" fmla="*/ 573 w 1904"/>
                  <a:gd name="T21" fmla="*/ 487 h 1638"/>
                  <a:gd name="T22" fmla="*/ 566 w 1904"/>
                  <a:gd name="T23" fmla="*/ 478 h 1638"/>
                  <a:gd name="T24" fmla="*/ 565 w 1904"/>
                  <a:gd name="T25" fmla="*/ 501 h 1638"/>
                  <a:gd name="T26" fmla="*/ 562 w 1904"/>
                  <a:gd name="T27" fmla="*/ 516 h 1638"/>
                  <a:gd name="T28" fmla="*/ 557 w 1904"/>
                  <a:gd name="T29" fmla="*/ 531 h 1638"/>
                  <a:gd name="T30" fmla="*/ 487 w 1904"/>
                  <a:gd name="T31" fmla="*/ 546 h 1638"/>
                  <a:gd name="T32" fmla="*/ 514 w 1904"/>
                  <a:gd name="T33" fmla="*/ 503 h 1638"/>
                  <a:gd name="T34" fmla="*/ 302 w 1904"/>
                  <a:gd name="T35" fmla="*/ 487 h 1638"/>
                  <a:gd name="T36" fmla="*/ 103 w 1904"/>
                  <a:gd name="T37" fmla="*/ 428 h 1638"/>
                  <a:gd name="T38" fmla="*/ 92 w 1904"/>
                  <a:gd name="T39" fmla="*/ 170 h 1638"/>
                  <a:gd name="T40" fmla="*/ 80 w 1904"/>
                  <a:gd name="T41" fmla="*/ 146 h 1638"/>
                  <a:gd name="T42" fmla="*/ 60 w 1904"/>
                  <a:gd name="T43" fmla="*/ 128 h 1638"/>
                  <a:gd name="T44" fmla="*/ 82 w 1904"/>
                  <a:gd name="T45" fmla="*/ 102 h 1638"/>
                  <a:gd name="T46" fmla="*/ 76 w 1904"/>
                  <a:gd name="T47" fmla="*/ 87 h 1638"/>
                  <a:gd name="T48" fmla="*/ 67 w 1904"/>
                  <a:gd name="T49" fmla="*/ 87 h 1638"/>
                  <a:gd name="T50" fmla="*/ 41 w 1904"/>
                  <a:gd name="T51" fmla="*/ 72 h 1638"/>
                  <a:gd name="T52" fmla="*/ 33 w 1904"/>
                  <a:gd name="T53" fmla="*/ 57 h 1638"/>
                  <a:gd name="T54" fmla="*/ 13 w 1904"/>
                  <a:gd name="T55" fmla="*/ 35 h 1638"/>
                  <a:gd name="T56" fmla="*/ 2 w 1904"/>
                  <a:gd name="T57" fmla="*/ 10 h 1638"/>
                  <a:gd name="T58" fmla="*/ 181 w 1904"/>
                  <a:gd name="T59" fmla="*/ 1 h 1638"/>
                  <a:gd name="T60" fmla="*/ 374 w 1904"/>
                  <a:gd name="T61" fmla="*/ 8 h 1638"/>
                  <a:gd name="T62" fmla="*/ 392 w 1904"/>
                  <a:gd name="T63" fmla="*/ 27 h 1638"/>
                  <a:gd name="T64" fmla="*/ 384 w 1904"/>
                  <a:gd name="T65" fmla="*/ 57 h 1638"/>
                  <a:gd name="T66" fmla="*/ 390 w 1904"/>
                  <a:gd name="T67" fmla="*/ 87 h 1638"/>
                  <a:gd name="T68" fmla="*/ 397 w 1904"/>
                  <a:gd name="T69" fmla="*/ 101 h 1638"/>
                  <a:gd name="T70" fmla="*/ 430 w 1904"/>
                  <a:gd name="T71" fmla="*/ 140 h 1638"/>
                  <a:gd name="T72" fmla="*/ 459 w 1904"/>
                  <a:gd name="T73" fmla="*/ 191 h 1638"/>
                  <a:gd name="T74" fmla="*/ 471 w 1904"/>
                  <a:gd name="T75" fmla="*/ 205 h 1638"/>
                  <a:gd name="T76" fmla="*/ 496 w 1904"/>
                  <a:gd name="T77" fmla="*/ 200 h 1638"/>
                  <a:gd name="T78" fmla="*/ 510 w 1904"/>
                  <a:gd name="T79" fmla="*/ 214 h 1638"/>
                  <a:gd name="T80" fmla="*/ 504 w 1904"/>
                  <a:gd name="T81" fmla="*/ 235 h 1638"/>
                  <a:gd name="T82" fmla="*/ 487 w 1904"/>
                  <a:gd name="T83" fmla="*/ 279 h 1638"/>
                  <a:gd name="T84" fmla="*/ 517 w 1904"/>
                  <a:gd name="T85" fmla="*/ 309 h 1638"/>
                  <a:gd name="T86" fmla="*/ 539 w 1904"/>
                  <a:gd name="T87" fmla="*/ 324 h 16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904"/>
                  <a:gd name="T133" fmla="*/ 0 h 1638"/>
                  <a:gd name="T134" fmla="*/ 1904 w 1904"/>
                  <a:gd name="T135" fmla="*/ 1638 h 16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904" h="1638">
                    <a:moveTo>
                      <a:pt x="1739" y="997"/>
                    </a:moveTo>
                    <a:lnTo>
                      <a:pt x="1743" y="1017"/>
                    </a:lnTo>
                    <a:lnTo>
                      <a:pt x="1754" y="1017"/>
                    </a:lnTo>
                    <a:lnTo>
                      <a:pt x="1790" y="1062"/>
                    </a:lnTo>
                    <a:lnTo>
                      <a:pt x="1782" y="1080"/>
                    </a:lnTo>
                    <a:lnTo>
                      <a:pt x="1811" y="1149"/>
                    </a:lnTo>
                    <a:lnTo>
                      <a:pt x="1793" y="1164"/>
                    </a:lnTo>
                    <a:lnTo>
                      <a:pt x="1790" y="1192"/>
                    </a:lnTo>
                    <a:lnTo>
                      <a:pt x="1800" y="1194"/>
                    </a:lnTo>
                    <a:lnTo>
                      <a:pt x="1824" y="1269"/>
                    </a:lnTo>
                    <a:lnTo>
                      <a:pt x="1857" y="1282"/>
                    </a:lnTo>
                    <a:lnTo>
                      <a:pt x="1860" y="1260"/>
                    </a:lnTo>
                    <a:lnTo>
                      <a:pt x="1877" y="1282"/>
                    </a:lnTo>
                    <a:lnTo>
                      <a:pt x="1895" y="1288"/>
                    </a:lnTo>
                    <a:lnTo>
                      <a:pt x="1904" y="1302"/>
                    </a:lnTo>
                    <a:lnTo>
                      <a:pt x="1896" y="1371"/>
                    </a:lnTo>
                    <a:lnTo>
                      <a:pt x="1878" y="1371"/>
                    </a:lnTo>
                    <a:lnTo>
                      <a:pt x="1881" y="1407"/>
                    </a:lnTo>
                    <a:lnTo>
                      <a:pt x="1860" y="1437"/>
                    </a:lnTo>
                    <a:lnTo>
                      <a:pt x="1838" y="1413"/>
                    </a:lnTo>
                    <a:lnTo>
                      <a:pt x="1824" y="1419"/>
                    </a:lnTo>
                    <a:lnTo>
                      <a:pt x="1812" y="1461"/>
                    </a:lnTo>
                    <a:lnTo>
                      <a:pt x="1794" y="1461"/>
                    </a:lnTo>
                    <a:lnTo>
                      <a:pt x="1790" y="1434"/>
                    </a:lnTo>
                    <a:lnTo>
                      <a:pt x="1778" y="1461"/>
                    </a:lnTo>
                    <a:lnTo>
                      <a:pt x="1787" y="1504"/>
                    </a:lnTo>
                    <a:lnTo>
                      <a:pt x="1776" y="1518"/>
                    </a:lnTo>
                    <a:lnTo>
                      <a:pt x="1778" y="1549"/>
                    </a:lnTo>
                    <a:lnTo>
                      <a:pt x="1733" y="1549"/>
                    </a:lnTo>
                    <a:lnTo>
                      <a:pt x="1761" y="1593"/>
                    </a:lnTo>
                    <a:lnTo>
                      <a:pt x="1722" y="1638"/>
                    </a:lnTo>
                    <a:lnTo>
                      <a:pt x="1539" y="1638"/>
                    </a:lnTo>
                    <a:lnTo>
                      <a:pt x="1613" y="1549"/>
                    </a:lnTo>
                    <a:lnTo>
                      <a:pt x="1626" y="1510"/>
                    </a:lnTo>
                    <a:lnTo>
                      <a:pt x="1583" y="1461"/>
                    </a:lnTo>
                    <a:lnTo>
                      <a:pt x="956" y="1461"/>
                    </a:lnTo>
                    <a:lnTo>
                      <a:pt x="327" y="1461"/>
                    </a:lnTo>
                    <a:lnTo>
                      <a:pt x="327" y="1284"/>
                    </a:lnTo>
                    <a:lnTo>
                      <a:pt x="332" y="516"/>
                    </a:lnTo>
                    <a:lnTo>
                      <a:pt x="290" y="511"/>
                    </a:lnTo>
                    <a:lnTo>
                      <a:pt x="254" y="472"/>
                    </a:lnTo>
                    <a:lnTo>
                      <a:pt x="252" y="439"/>
                    </a:lnTo>
                    <a:lnTo>
                      <a:pt x="219" y="412"/>
                    </a:lnTo>
                    <a:lnTo>
                      <a:pt x="189" y="384"/>
                    </a:lnTo>
                    <a:lnTo>
                      <a:pt x="219" y="331"/>
                    </a:lnTo>
                    <a:lnTo>
                      <a:pt x="258" y="306"/>
                    </a:lnTo>
                    <a:lnTo>
                      <a:pt x="254" y="280"/>
                    </a:lnTo>
                    <a:lnTo>
                      <a:pt x="239" y="261"/>
                    </a:lnTo>
                    <a:lnTo>
                      <a:pt x="219" y="253"/>
                    </a:lnTo>
                    <a:lnTo>
                      <a:pt x="212" y="261"/>
                    </a:lnTo>
                    <a:lnTo>
                      <a:pt x="183" y="262"/>
                    </a:lnTo>
                    <a:lnTo>
                      <a:pt x="131" y="217"/>
                    </a:lnTo>
                    <a:lnTo>
                      <a:pt x="111" y="207"/>
                    </a:lnTo>
                    <a:lnTo>
                      <a:pt x="105" y="172"/>
                    </a:lnTo>
                    <a:lnTo>
                      <a:pt x="69" y="129"/>
                    </a:lnTo>
                    <a:lnTo>
                      <a:pt x="41" y="106"/>
                    </a:lnTo>
                    <a:lnTo>
                      <a:pt x="26" y="39"/>
                    </a:lnTo>
                    <a:lnTo>
                      <a:pt x="5" y="31"/>
                    </a:lnTo>
                    <a:lnTo>
                      <a:pt x="0" y="9"/>
                    </a:lnTo>
                    <a:lnTo>
                      <a:pt x="573" y="4"/>
                    </a:lnTo>
                    <a:lnTo>
                      <a:pt x="1146" y="0"/>
                    </a:lnTo>
                    <a:lnTo>
                      <a:pt x="1182" y="24"/>
                    </a:lnTo>
                    <a:lnTo>
                      <a:pt x="1218" y="75"/>
                    </a:lnTo>
                    <a:lnTo>
                      <a:pt x="1241" y="82"/>
                    </a:lnTo>
                    <a:lnTo>
                      <a:pt x="1218" y="130"/>
                    </a:lnTo>
                    <a:lnTo>
                      <a:pt x="1215" y="172"/>
                    </a:lnTo>
                    <a:lnTo>
                      <a:pt x="1236" y="237"/>
                    </a:lnTo>
                    <a:lnTo>
                      <a:pt x="1233" y="261"/>
                    </a:lnTo>
                    <a:lnTo>
                      <a:pt x="1254" y="285"/>
                    </a:lnTo>
                    <a:lnTo>
                      <a:pt x="1257" y="303"/>
                    </a:lnTo>
                    <a:lnTo>
                      <a:pt x="1289" y="345"/>
                    </a:lnTo>
                    <a:lnTo>
                      <a:pt x="1361" y="420"/>
                    </a:lnTo>
                    <a:lnTo>
                      <a:pt x="1439" y="483"/>
                    </a:lnTo>
                    <a:lnTo>
                      <a:pt x="1451" y="573"/>
                    </a:lnTo>
                    <a:lnTo>
                      <a:pt x="1467" y="612"/>
                    </a:lnTo>
                    <a:lnTo>
                      <a:pt x="1491" y="616"/>
                    </a:lnTo>
                    <a:lnTo>
                      <a:pt x="1518" y="583"/>
                    </a:lnTo>
                    <a:lnTo>
                      <a:pt x="1568" y="600"/>
                    </a:lnTo>
                    <a:lnTo>
                      <a:pt x="1611" y="624"/>
                    </a:lnTo>
                    <a:lnTo>
                      <a:pt x="1613" y="642"/>
                    </a:lnTo>
                    <a:lnTo>
                      <a:pt x="1598" y="654"/>
                    </a:lnTo>
                    <a:lnTo>
                      <a:pt x="1595" y="705"/>
                    </a:lnTo>
                    <a:lnTo>
                      <a:pt x="1548" y="790"/>
                    </a:lnTo>
                    <a:lnTo>
                      <a:pt x="1541" y="838"/>
                    </a:lnTo>
                    <a:lnTo>
                      <a:pt x="1575" y="883"/>
                    </a:lnTo>
                    <a:lnTo>
                      <a:pt x="1635" y="927"/>
                    </a:lnTo>
                    <a:lnTo>
                      <a:pt x="1664" y="972"/>
                    </a:lnTo>
                    <a:lnTo>
                      <a:pt x="1704" y="972"/>
                    </a:lnTo>
                    <a:lnTo>
                      <a:pt x="1739" y="997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46" name="Freeform 57"/>
              <p:cNvSpPr>
                <a:spLocks/>
              </p:cNvSpPr>
              <p:nvPr/>
            </p:nvSpPr>
            <p:spPr bwMode="auto">
              <a:xfrm>
                <a:off x="2126" y="1100"/>
                <a:ext cx="675" cy="363"/>
              </a:xfrm>
              <a:custGeom>
                <a:avLst/>
                <a:gdLst>
                  <a:gd name="T0" fmla="*/ 647 w 2137"/>
                  <a:gd name="T1" fmla="*/ 163 h 1089"/>
                  <a:gd name="T2" fmla="*/ 652 w 2137"/>
                  <a:gd name="T3" fmla="*/ 236 h 1089"/>
                  <a:gd name="T4" fmla="*/ 656 w 2137"/>
                  <a:gd name="T5" fmla="*/ 251 h 1089"/>
                  <a:gd name="T6" fmla="*/ 656 w 2137"/>
                  <a:gd name="T7" fmla="*/ 281 h 1089"/>
                  <a:gd name="T8" fmla="*/ 659 w 2137"/>
                  <a:gd name="T9" fmla="*/ 296 h 1089"/>
                  <a:gd name="T10" fmla="*/ 669 w 2137"/>
                  <a:gd name="T11" fmla="*/ 314 h 1089"/>
                  <a:gd name="T12" fmla="*/ 672 w 2137"/>
                  <a:gd name="T13" fmla="*/ 325 h 1089"/>
                  <a:gd name="T14" fmla="*/ 675 w 2137"/>
                  <a:gd name="T15" fmla="*/ 363 h 1089"/>
                  <a:gd name="T16" fmla="*/ 506 w 2137"/>
                  <a:gd name="T17" fmla="*/ 362 h 1089"/>
                  <a:gd name="T18" fmla="*/ 338 w 2137"/>
                  <a:gd name="T19" fmla="*/ 362 h 1089"/>
                  <a:gd name="T20" fmla="*/ 169 w 2137"/>
                  <a:gd name="T21" fmla="*/ 362 h 1089"/>
                  <a:gd name="T22" fmla="*/ 0 w 2137"/>
                  <a:gd name="T23" fmla="*/ 361 h 1089"/>
                  <a:gd name="T24" fmla="*/ 0 w 2137"/>
                  <a:gd name="T25" fmla="*/ 181 h 1089"/>
                  <a:gd name="T26" fmla="*/ 0 w 2137"/>
                  <a:gd name="T27" fmla="*/ 0 h 1089"/>
                  <a:gd name="T28" fmla="*/ 154 w 2137"/>
                  <a:gd name="T29" fmla="*/ 0 h 1089"/>
                  <a:gd name="T30" fmla="*/ 307 w 2137"/>
                  <a:gd name="T31" fmla="*/ 0 h 1089"/>
                  <a:gd name="T32" fmla="*/ 461 w 2137"/>
                  <a:gd name="T33" fmla="*/ 0 h 1089"/>
                  <a:gd name="T34" fmla="*/ 615 w 2137"/>
                  <a:gd name="T35" fmla="*/ 0 h 1089"/>
                  <a:gd name="T36" fmla="*/ 624 w 2137"/>
                  <a:gd name="T37" fmla="*/ 33 h 1089"/>
                  <a:gd name="T38" fmla="*/ 621 w 2137"/>
                  <a:gd name="T39" fmla="*/ 54 h 1089"/>
                  <a:gd name="T40" fmla="*/ 623 w 2137"/>
                  <a:gd name="T41" fmla="*/ 59 h 1089"/>
                  <a:gd name="T42" fmla="*/ 623 w 2137"/>
                  <a:gd name="T43" fmla="*/ 95 h 1089"/>
                  <a:gd name="T44" fmla="*/ 636 w 2137"/>
                  <a:gd name="T45" fmla="*/ 135 h 1089"/>
                  <a:gd name="T46" fmla="*/ 647 w 2137"/>
                  <a:gd name="T47" fmla="*/ 163 h 108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37"/>
                  <a:gd name="T73" fmla="*/ 0 h 1089"/>
                  <a:gd name="T74" fmla="*/ 2137 w 2137"/>
                  <a:gd name="T75" fmla="*/ 1089 h 108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37" h="1089">
                    <a:moveTo>
                      <a:pt x="2049" y="490"/>
                    </a:moveTo>
                    <a:lnTo>
                      <a:pt x="2064" y="709"/>
                    </a:lnTo>
                    <a:lnTo>
                      <a:pt x="2077" y="754"/>
                    </a:lnTo>
                    <a:lnTo>
                      <a:pt x="2076" y="843"/>
                    </a:lnTo>
                    <a:lnTo>
                      <a:pt x="2086" y="888"/>
                    </a:lnTo>
                    <a:lnTo>
                      <a:pt x="2119" y="942"/>
                    </a:lnTo>
                    <a:lnTo>
                      <a:pt x="2128" y="976"/>
                    </a:lnTo>
                    <a:lnTo>
                      <a:pt x="2137" y="1089"/>
                    </a:lnTo>
                    <a:lnTo>
                      <a:pt x="1603" y="1087"/>
                    </a:lnTo>
                    <a:lnTo>
                      <a:pt x="1069" y="1086"/>
                    </a:lnTo>
                    <a:lnTo>
                      <a:pt x="535" y="1086"/>
                    </a:lnTo>
                    <a:lnTo>
                      <a:pt x="1" y="1084"/>
                    </a:lnTo>
                    <a:lnTo>
                      <a:pt x="0" y="543"/>
                    </a:lnTo>
                    <a:lnTo>
                      <a:pt x="0" y="0"/>
                    </a:lnTo>
                    <a:lnTo>
                      <a:pt x="487" y="0"/>
                    </a:lnTo>
                    <a:lnTo>
                      <a:pt x="973" y="0"/>
                    </a:lnTo>
                    <a:lnTo>
                      <a:pt x="1461" y="0"/>
                    </a:lnTo>
                    <a:lnTo>
                      <a:pt x="1948" y="0"/>
                    </a:lnTo>
                    <a:lnTo>
                      <a:pt x="1977" y="99"/>
                    </a:lnTo>
                    <a:lnTo>
                      <a:pt x="1966" y="162"/>
                    </a:lnTo>
                    <a:lnTo>
                      <a:pt x="1971" y="177"/>
                    </a:lnTo>
                    <a:lnTo>
                      <a:pt x="1972" y="286"/>
                    </a:lnTo>
                    <a:lnTo>
                      <a:pt x="2013" y="405"/>
                    </a:lnTo>
                    <a:lnTo>
                      <a:pt x="2049" y="49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47" name="Freeform 58"/>
              <p:cNvSpPr>
                <a:spLocks/>
              </p:cNvSpPr>
              <p:nvPr/>
            </p:nvSpPr>
            <p:spPr bwMode="auto">
              <a:xfrm>
                <a:off x="2125" y="1461"/>
                <a:ext cx="688" cy="410"/>
              </a:xfrm>
              <a:custGeom>
                <a:avLst/>
                <a:gdLst>
                  <a:gd name="T0" fmla="*/ 671 w 2175"/>
                  <a:gd name="T1" fmla="*/ 405 h 1230"/>
                  <a:gd name="T2" fmla="*/ 683 w 2175"/>
                  <a:gd name="T3" fmla="*/ 410 h 1230"/>
                  <a:gd name="T4" fmla="*/ 688 w 2175"/>
                  <a:gd name="T5" fmla="*/ 409 h 1230"/>
                  <a:gd name="T6" fmla="*/ 685 w 2175"/>
                  <a:gd name="T7" fmla="*/ 408 h 1230"/>
                  <a:gd name="T8" fmla="*/ 681 w 2175"/>
                  <a:gd name="T9" fmla="*/ 393 h 1230"/>
                  <a:gd name="T10" fmla="*/ 671 w 2175"/>
                  <a:gd name="T11" fmla="*/ 382 h 1230"/>
                  <a:gd name="T12" fmla="*/ 671 w 2175"/>
                  <a:gd name="T13" fmla="*/ 376 h 1230"/>
                  <a:gd name="T14" fmla="*/ 683 w 2175"/>
                  <a:gd name="T15" fmla="*/ 354 h 1230"/>
                  <a:gd name="T16" fmla="*/ 683 w 2175"/>
                  <a:gd name="T17" fmla="*/ 343 h 1230"/>
                  <a:gd name="T18" fmla="*/ 688 w 2175"/>
                  <a:gd name="T19" fmla="*/ 334 h 1230"/>
                  <a:gd name="T20" fmla="*/ 683 w 2175"/>
                  <a:gd name="T21" fmla="*/ 323 h 1230"/>
                  <a:gd name="T22" fmla="*/ 678 w 2175"/>
                  <a:gd name="T23" fmla="*/ 318 h 1230"/>
                  <a:gd name="T24" fmla="*/ 681 w 2175"/>
                  <a:gd name="T25" fmla="*/ 305 h 1230"/>
                  <a:gd name="T26" fmla="*/ 674 w 2175"/>
                  <a:gd name="T27" fmla="*/ 290 h 1230"/>
                  <a:gd name="T28" fmla="*/ 687 w 2175"/>
                  <a:gd name="T29" fmla="*/ 290 h 1230"/>
                  <a:gd name="T30" fmla="*/ 685 w 2175"/>
                  <a:gd name="T31" fmla="*/ 73 h 1230"/>
                  <a:gd name="T32" fmla="*/ 681 w 2175"/>
                  <a:gd name="T33" fmla="*/ 68 h 1230"/>
                  <a:gd name="T34" fmla="*/ 671 w 2175"/>
                  <a:gd name="T35" fmla="*/ 64 h 1230"/>
                  <a:gd name="T36" fmla="*/ 650 w 2175"/>
                  <a:gd name="T37" fmla="*/ 41 h 1230"/>
                  <a:gd name="T38" fmla="*/ 671 w 2175"/>
                  <a:gd name="T39" fmla="*/ 19 h 1230"/>
                  <a:gd name="T40" fmla="*/ 677 w 2175"/>
                  <a:gd name="T41" fmla="*/ 2 h 1230"/>
                  <a:gd name="T42" fmla="*/ 508 w 2175"/>
                  <a:gd name="T43" fmla="*/ 1 h 1230"/>
                  <a:gd name="T44" fmla="*/ 339 w 2175"/>
                  <a:gd name="T45" fmla="*/ 1 h 1230"/>
                  <a:gd name="T46" fmla="*/ 170 w 2175"/>
                  <a:gd name="T47" fmla="*/ 1 h 1230"/>
                  <a:gd name="T48" fmla="*/ 1 w 2175"/>
                  <a:gd name="T49" fmla="*/ 0 h 1230"/>
                  <a:gd name="T50" fmla="*/ 0 w 2175"/>
                  <a:gd name="T51" fmla="*/ 113 h 1230"/>
                  <a:gd name="T52" fmla="*/ 0 w 2175"/>
                  <a:gd name="T53" fmla="*/ 349 h 1230"/>
                  <a:gd name="T54" fmla="*/ 251 w 2175"/>
                  <a:gd name="T55" fmla="*/ 349 h 1230"/>
                  <a:gd name="T56" fmla="*/ 502 w 2175"/>
                  <a:gd name="T57" fmla="*/ 349 h 1230"/>
                  <a:gd name="T58" fmla="*/ 513 w 2175"/>
                  <a:gd name="T59" fmla="*/ 360 h 1230"/>
                  <a:gd name="T60" fmla="*/ 525 w 2175"/>
                  <a:gd name="T61" fmla="*/ 364 h 1230"/>
                  <a:gd name="T62" fmla="*/ 547 w 2175"/>
                  <a:gd name="T63" fmla="*/ 377 h 1230"/>
                  <a:gd name="T64" fmla="*/ 558 w 2175"/>
                  <a:gd name="T65" fmla="*/ 366 h 1230"/>
                  <a:gd name="T66" fmla="*/ 615 w 2175"/>
                  <a:gd name="T67" fmla="*/ 366 h 1230"/>
                  <a:gd name="T68" fmla="*/ 626 w 2175"/>
                  <a:gd name="T69" fmla="*/ 376 h 1230"/>
                  <a:gd name="T70" fmla="*/ 636 w 2175"/>
                  <a:gd name="T71" fmla="*/ 377 h 1230"/>
                  <a:gd name="T72" fmla="*/ 655 w 2175"/>
                  <a:gd name="T73" fmla="*/ 384 h 1230"/>
                  <a:gd name="T74" fmla="*/ 671 w 2175"/>
                  <a:gd name="T75" fmla="*/ 405 h 123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75"/>
                  <a:gd name="T115" fmla="*/ 0 h 1230"/>
                  <a:gd name="T116" fmla="*/ 2175 w 2175"/>
                  <a:gd name="T117" fmla="*/ 1230 h 123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75" h="1230">
                    <a:moveTo>
                      <a:pt x="2121" y="1215"/>
                    </a:moveTo>
                    <a:lnTo>
                      <a:pt x="2158" y="1230"/>
                    </a:lnTo>
                    <a:lnTo>
                      <a:pt x="2175" y="1227"/>
                    </a:lnTo>
                    <a:lnTo>
                      <a:pt x="2166" y="1224"/>
                    </a:lnTo>
                    <a:lnTo>
                      <a:pt x="2154" y="1179"/>
                    </a:lnTo>
                    <a:lnTo>
                      <a:pt x="2122" y="1145"/>
                    </a:lnTo>
                    <a:lnTo>
                      <a:pt x="2122" y="1127"/>
                    </a:lnTo>
                    <a:lnTo>
                      <a:pt x="2158" y="1062"/>
                    </a:lnTo>
                    <a:lnTo>
                      <a:pt x="2158" y="1029"/>
                    </a:lnTo>
                    <a:lnTo>
                      <a:pt x="2175" y="1002"/>
                    </a:lnTo>
                    <a:lnTo>
                      <a:pt x="2158" y="968"/>
                    </a:lnTo>
                    <a:lnTo>
                      <a:pt x="2143" y="954"/>
                    </a:lnTo>
                    <a:lnTo>
                      <a:pt x="2152" y="914"/>
                    </a:lnTo>
                    <a:lnTo>
                      <a:pt x="2130" y="869"/>
                    </a:lnTo>
                    <a:lnTo>
                      <a:pt x="2172" y="869"/>
                    </a:lnTo>
                    <a:lnTo>
                      <a:pt x="2167" y="219"/>
                    </a:lnTo>
                    <a:lnTo>
                      <a:pt x="2152" y="203"/>
                    </a:lnTo>
                    <a:lnTo>
                      <a:pt x="2122" y="191"/>
                    </a:lnTo>
                    <a:lnTo>
                      <a:pt x="2056" y="122"/>
                    </a:lnTo>
                    <a:lnTo>
                      <a:pt x="2122" y="57"/>
                    </a:lnTo>
                    <a:lnTo>
                      <a:pt x="2140" y="5"/>
                    </a:lnTo>
                    <a:lnTo>
                      <a:pt x="1606" y="3"/>
                    </a:lnTo>
                    <a:lnTo>
                      <a:pt x="1072" y="2"/>
                    </a:lnTo>
                    <a:lnTo>
                      <a:pt x="538" y="2"/>
                    </a:lnTo>
                    <a:lnTo>
                      <a:pt x="4" y="0"/>
                    </a:lnTo>
                    <a:lnTo>
                      <a:pt x="0" y="338"/>
                    </a:lnTo>
                    <a:lnTo>
                      <a:pt x="1" y="1046"/>
                    </a:lnTo>
                    <a:lnTo>
                      <a:pt x="795" y="1047"/>
                    </a:lnTo>
                    <a:lnTo>
                      <a:pt x="1587" y="1047"/>
                    </a:lnTo>
                    <a:lnTo>
                      <a:pt x="1623" y="1079"/>
                    </a:lnTo>
                    <a:lnTo>
                      <a:pt x="1659" y="1092"/>
                    </a:lnTo>
                    <a:lnTo>
                      <a:pt x="1729" y="1130"/>
                    </a:lnTo>
                    <a:lnTo>
                      <a:pt x="1765" y="1097"/>
                    </a:lnTo>
                    <a:lnTo>
                      <a:pt x="1944" y="1098"/>
                    </a:lnTo>
                    <a:lnTo>
                      <a:pt x="1980" y="1128"/>
                    </a:lnTo>
                    <a:lnTo>
                      <a:pt x="2011" y="1131"/>
                    </a:lnTo>
                    <a:lnTo>
                      <a:pt x="2071" y="1151"/>
                    </a:lnTo>
                    <a:lnTo>
                      <a:pt x="2121" y="1215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48" name="Freeform 59"/>
              <p:cNvSpPr>
                <a:spLocks/>
              </p:cNvSpPr>
              <p:nvPr/>
            </p:nvSpPr>
            <p:spPr bwMode="auto">
              <a:xfrm>
                <a:off x="2125" y="1810"/>
                <a:ext cx="790" cy="355"/>
              </a:xfrm>
              <a:custGeom>
                <a:avLst/>
                <a:gdLst>
                  <a:gd name="T0" fmla="*/ 670 w 2498"/>
                  <a:gd name="T1" fmla="*/ 56 h 1066"/>
                  <a:gd name="T2" fmla="*/ 682 w 2498"/>
                  <a:gd name="T3" fmla="*/ 61 h 1066"/>
                  <a:gd name="T4" fmla="*/ 688 w 2498"/>
                  <a:gd name="T5" fmla="*/ 60 h 1066"/>
                  <a:gd name="T6" fmla="*/ 698 w 2498"/>
                  <a:gd name="T7" fmla="*/ 89 h 1066"/>
                  <a:gd name="T8" fmla="*/ 695 w 2498"/>
                  <a:gd name="T9" fmla="*/ 93 h 1066"/>
                  <a:gd name="T10" fmla="*/ 702 w 2498"/>
                  <a:gd name="T11" fmla="*/ 104 h 1066"/>
                  <a:gd name="T12" fmla="*/ 706 w 2498"/>
                  <a:gd name="T13" fmla="*/ 118 h 1066"/>
                  <a:gd name="T14" fmla="*/ 711 w 2498"/>
                  <a:gd name="T15" fmla="*/ 118 h 1066"/>
                  <a:gd name="T16" fmla="*/ 719 w 2498"/>
                  <a:gd name="T17" fmla="*/ 148 h 1066"/>
                  <a:gd name="T18" fmla="*/ 717 w 2498"/>
                  <a:gd name="T19" fmla="*/ 163 h 1066"/>
                  <a:gd name="T20" fmla="*/ 727 w 2498"/>
                  <a:gd name="T21" fmla="*/ 173 h 1066"/>
                  <a:gd name="T22" fmla="*/ 727 w 2498"/>
                  <a:gd name="T23" fmla="*/ 177 h 1066"/>
                  <a:gd name="T24" fmla="*/ 739 w 2498"/>
                  <a:gd name="T25" fmla="*/ 200 h 1066"/>
                  <a:gd name="T26" fmla="*/ 735 w 2498"/>
                  <a:gd name="T27" fmla="*/ 207 h 1066"/>
                  <a:gd name="T28" fmla="*/ 734 w 2498"/>
                  <a:gd name="T29" fmla="*/ 214 h 1066"/>
                  <a:gd name="T30" fmla="*/ 739 w 2498"/>
                  <a:gd name="T31" fmla="*/ 215 h 1066"/>
                  <a:gd name="T32" fmla="*/ 739 w 2498"/>
                  <a:gd name="T33" fmla="*/ 228 h 1066"/>
                  <a:gd name="T34" fmla="*/ 744 w 2498"/>
                  <a:gd name="T35" fmla="*/ 248 h 1066"/>
                  <a:gd name="T36" fmla="*/ 743 w 2498"/>
                  <a:gd name="T37" fmla="*/ 262 h 1066"/>
                  <a:gd name="T38" fmla="*/ 739 w 2498"/>
                  <a:gd name="T39" fmla="*/ 266 h 1066"/>
                  <a:gd name="T40" fmla="*/ 739 w 2498"/>
                  <a:gd name="T41" fmla="*/ 271 h 1066"/>
                  <a:gd name="T42" fmla="*/ 750 w 2498"/>
                  <a:gd name="T43" fmla="*/ 283 h 1066"/>
                  <a:gd name="T44" fmla="*/ 749 w 2498"/>
                  <a:gd name="T45" fmla="*/ 286 h 1066"/>
                  <a:gd name="T46" fmla="*/ 750 w 2498"/>
                  <a:gd name="T47" fmla="*/ 293 h 1066"/>
                  <a:gd name="T48" fmla="*/ 757 w 2498"/>
                  <a:gd name="T49" fmla="*/ 296 h 1066"/>
                  <a:gd name="T50" fmla="*/ 762 w 2498"/>
                  <a:gd name="T51" fmla="*/ 318 h 1066"/>
                  <a:gd name="T52" fmla="*/ 770 w 2498"/>
                  <a:gd name="T53" fmla="*/ 326 h 1066"/>
                  <a:gd name="T54" fmla="*/ 782 w 2498"/>
                  <a:gd name="T55" fmla="*/ 340 h 1066"/>
                  <a:gd name="T56" fmla="*/ 784 w 2498"/>
                  <a:gd name="T57" fmla="*/ 352 h 1066"/>
                  <a:gd name="T58" fmla="*/ 790 w 2498"/>
                  <a:gd name="T59" fmla="*/ 355 h 1066"/>
                  <a:gd name="T60" fmla="*/ 638 w 2498"/>
                  <a:gd name="T61" fmla="*/ 355 h 1066"/>
                  <a:gd name="T62" fmla="*/ 485 w 2498"/>
                  <a:gd name="T63" fmla="*/ 355 h 1066"/>
                  <a:gd name="T64" fmla="*/ 333 w 2498"/>
                  <a:gd name="T65" fmla="*/ 355 h 1066"/>
                  <a:gd name="T66" fmla="*/ 181 w 2498"/>
                  <a:gd name="T67" fmla="*/ 355 h 1066"/>
                  <a:gd name="T68" fmla="*/ 181 w 2498"/>
                  <a:gd name="T69" fmla="*/ 237 h 1066"/>
                  <a:gd name="T70" fmla="*/ 0 w 2498"/>
                  <a:gd name="T71" fmla="*/ 237 h 1066"/>
                  <a:gd name="T72" fmla="*/ 0 w 2498"/>
                  <a:gd name="T73" fmla="*/ 0 h 1066"/>
                  <a:gd name="T74" fmla="*/ 251 w 2498"/>
                  <a:gd name="T75" fmla="*/ 0 h 1066"/>
                  <a:gd name="T76" fmla="*/ 502 w 2498"/>
                  <a:gd name="T77" fmla="*/ 0 h 1066"/>
                  <a:gd name="T78" fmla="*/ 513 w 2498"/>
                  <a:gd name="T79" fmla="*/ 11 h 1066"/>
                  <a:gd name="T80" fmla="*/ 524 w 2498"/>
                  <a:gd name="T81" fmla="*/ 15 h 1066"/>
                  <a:gd name="T82" fmla="*/ 546 w 2498"/>
                  <a:gd name="T83" fmla="*/ 28 h 1066"/>
                  <a:gd name="T84" fmla="*/ 558 w 2498"/>
                  <a:gd name="T85" fmla="*/ 17 h 1066"/>
                  <a:gd name="T86" fmla="*/ 614 w 2498"/>
                  <a:gd name="T87" fmla="*/ 17 h 1066"/>
                  <a:gd name="T88" fmla="*/ 626 w 2498"/>
                  <a:gd name="T89" fmla="*/ 27 h 1066"/>
                  <a:gd name="T90" fmla="*/ 636 w 2498"/>
                  <a:gd name="T91" fmla="*/ 28 h 1066"/>
                  <a:gd name="T92" fmla="*/ 655 w 2498"/>
                  <a:gd name="T93" fmla="*/ 35 h 1066"/>
                  <a:gd name="T94" fmla="*/ 670 w 2498"/>
                  <a:gd name="T95" fmla="*/ 56 h 106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98"/>
                  <a:gd name="T145" fmla="*/ 0 h 1066"/>
                  <a:gd name="T146" fmla="*/ 2498 w 2498"/>
                  <a:gd name="T147" fmla="*/ 1066 h 106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98" h="1066">
                    <a:moveTo>
                      <a:pt x="2120" y="169"/>
                    </a:moveTo>
                    <a:lnTo>
                      <a:pt x="2157" y="184"/>
                    </a:lnTo>
                    <a:lnTo>
                      <a:pt x="2174" y="181"/>
                    </a:lnTo>
                    <a:lnTo>
                      <a:pt x="2207" y="267"/>
                    </a:lnTo>
                    <a:lnTo>
                      <a:pt x="2198" y="279"/>
                    </a:lnTo>
                    <a:lnTo>
                      <a:pt x="2219" y="312"/>
                    </a:lnTo>
                    <a:lnTo>
                      <a:pt x="2232" y="355"/>
                    </a:lnTo>
                    <a:lnTo>
                      <a:pt x="2247" y="355"/>
                    </a:lnTo>
                    <a:lnTo>
                      <a:pt x="2274" y="445"/>
                    </a:lnTo>
                    <a:lnTo>
                      <a:pt x="2268" y="489"/>
                    </a:lnTo>
                    <a:lnTo>
                      <a:pt x="2300" y="519"/>
                    </a:lnTo>
                    <a:lnTo>
                      <a:pt x="2300" y="532"/>
                    </a:lnTo>
                    <a:lnTo>
                      <a:pt x="2336" y="601"/>
                    </a:lnTo>
                    <a:lnTo>
                      <a:pt x="2324" y="622"/>
                    </a:lnTo>
                    <a:lnTo>
                      <a:pt x="2322" y="643"/>
                    </a:lnTo>
                    <a:lnTo>
                      <a:pt x="2336" y="645"/>
                    </a:lnTo>
                    <a:lnTo>
                      <a:pt x="2336" y="685"/>
                    </a:lnTo>
                    <a:lnTo>
                      <a:pt x="2354" y="745"/>
                    </a:lnTo>
                    <a:lnTo>
                      <a:pt x="2348" y="787"/>
                    </a:lnTo>
                    <a:lnTo>
                      <a:pt x="2336" y="798"/>
                    </a:lnTo>
                    <a:lnTo>
                      <a:pt x="2336" y="813"/>
                    </a:lnTo>
                    <a:lnTo>
                      <a:pt x="2372" y="850"/>
                    </a:lnTo>
                    <a:lnTo>
                      <a:pt x="2367" y="858"/>
                    </a:lnTo>
                    <a:lnTo>
                      <a:pt x="2372" y="880"/>
                    </a:lnTo>
                    <a:lnTo>
                      <a:pt x="2393" y="888"/>
                    </a:lnTo>
                    <a:lnTo>
                      <a:pt x="2408" y="955"/>
                    </a:lnTo>
                    <a:lnTo>
                      <a:pt x="2436" y="978"/>
                    </a:lnTo>
                    <a:lnTo>
                      <a:pt x="2472" y="1021"/>
                    </a:lnTo>
                    <a:lnTo>
                      <a:pt x="2478" y="1056"/>
                    </a:lnTo>
                    <a:lnTo>
                      <a:pt x="2498" y="1066"/>
                    </a:lnTo>
                    <a:lnTo>
                      <a:pt x="2016" y="1066"/>
                    </a:lnTo>
                    <a:lnTo>
                      <a:pt x="1535" y="1066"/>
                    </a:lnTo>
                    <a:lnTo>
                      <a:pt x="1053" y="1065"/>
                    </a:lnTo>
                    <a:lnTo>
                      <a:pt x="572" y="1065"/>
                    </a:lnTo>
                    <a:lnTo>
                      <a:pt x="573" y="711"/>
                    </a:lnTo>
                    <a:lnTo>
                      <a:pt x="0" y="711"/>
                    </a:lnTo>
                    <a:lnTo>
                      <a:pt x="0" y="0"/>
                    </a:lnTo>
                    <a:lnTo>
                      <a:pt x="794" y="1"/>
                    </a:lnTo>
                    <a:lnTo>
                      <a:pt x="1586" y="1"/>
                    </a:lnTo>
                    <a:lnTo>
                      <a:pt x="1622" y="33"/>
                    </a:lnTo>
                    <a:lnTo>
                      <a:pt x="1658" y="46"/>
                    </a:lnTo>
                    <a:lnTo>
                      <a:pt x="1728" y="84"/>
                    </a:lnTo>
                    <a:lnTo>
                      <a:pt x="1764" y="51"/>
                    </a:lnTo>
                    <a:lnTo>
                      <a:pt x="1943" y="52"/>
                    </a:lnTo>
                    <a:lnTo>
                      <a:pt x="1979" y="82"/>
                    </a:lnTo>
                    <a:lnTo>
                      <a:pt x="2010" y="85"/>
                    </a:lnTo>
                    <a:lnTo>
                      <a:pt x="2070" y="105"/>
                    </a:lnTo>
                    <a:lnTo>
                      <a:pt x="2120" y="169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49" name="Freeform 60"/>
              <p:cNvSpPr>
                <a:spLocks/>
              </p:cNvSpPr>
              <p:nvPr/>
            </p:nvSpPr>
            <p:spPr bwMode="auto">
              <a:xfrm>
                <a:off x="2220" y="2520"/>
                <a:ext cx="774" cy="400"/>
              </a:xfrm>
              <a:custGeom>
                <a:avLst/>
                <a:gdLst>
                  <a:gd name="T0" fmla="*/ 452 w 2448"/>
                  <a:gd name="T1" fmla="*/ 356 h 1199"/>
                  <a:gd name="T2" fmla="*/ 454 w 2448"/>
                  <a:gd name="T3" fmla="*/ 369 h 1199"/>
                  <a:gd name="T4" fmla="*/ 463 w 2448"/>
                  <a:gd name="T5" fmla="*/ 373 h 1199"/>
                  <a:gd name="T6" fmla="*/ 469 w 2448"/>
                  <a:gd name="T7" fmla="*/ 370 h 1199"/>
                  <a:gd name="T8" fmla="*/ 474 w 2448"/>
                  <a:gd name="T9" fmla="*/ 363 h 1199"/>
                  <a:gd name="T10" fmla="*/ 486 w 2448"/>
                  <a:gd name="T11" fmla="*/ 359 h 1199"/>
                  <a:gd name="T12" fmla="*/ 491 w 2448"/>
                  <a:gd name="T13" fmla="*/ 368 h 1199"/>
                  <a:gd name="T14" fmla="*/ 497 w 2448"/>
                  <a:gd name="T15" fmla="*/ 365 h 1199"/>
                  <a:gd name="T16" fmla="*/ 508 w 2448"/>
                  <a:gd name="T17" fmla="*/ 377 h 1199"/>
                  <a:gd name="T18" fmla="*/ 512 w 2448"/>
                  <a:gd name="T19" fmla="*/ 370 h 1199"/>
                  <a:gd name="T20" fmla="*/ 526 w 2448"/>
                  <a:gd name="T21" fmla="*/ 370 h 1199"/>
                  <a:gd name="T22" fmla="*/ 526 w 2448"/>
                  <a:gd name="T23" fmla="*/ 385 h 1199"/>
                  <a:gd name="T24" fmla="*/ 531 w 2448"/>
                  <a:gd name="T25" fmla="*/ 389 h 1199"/>
                  <a:gd name="T26" fmla="*/ 547 w 2448"/>
                  <a:gd name="T27" fmla="*/ 361 h 1199"/>
                  <a:gd name="T28" fmla="*/ 564 w 2448"/>
                  <a:gd name="T29" fmla="*/ 376 h 1199"/>
                  <a:gd name="T30" fmla="*/ 579 w 2448"/>
                  <a:gd name="T31" fmla="*/ 368 h 1199"/>
                  <a:gd name="T32" fmla="*/ 587 w 2448"/>
                  <a:gd name="T33" fmla="*/ 382 h 1199"/>
                  <a:gd name="T34" fmla="*/ 598 w 2448"/>
                  <a:gd name="T35" fmla="*/ 388 h 1199"/>
                  <a:gd name="T36" fmla="*/ 611 w 2448"/>
                  <a:gd name="T37" fmla="*/ 385 h 1199"/>
                  <a:gd name="T38" fmla="*/ 632 w 2448"/>
                  <a:gd name="T39" fmla="*/ 373 h 1199"/>
                  <a:gd name="T40" fmla="*/ 632 w 2448"/>
                  <a:gd name="T41" fmla="*/ 371 h 1199"/>
                  <a:gd name="T42" fmla="*/ 646 w 2448"/>
                  <a:gd name="T43" fmla="*/ 375 h 1199"/>
                  <a:gd name="T44" fmla="*/ 655 w 2448"/>
                  <a:gd name="T45" fmla="*/ 368 h 1199"/>
                  <a:gd name="T46" fmla="*/ 698 w 2448"/>
                  <a:gd name="T47" fmla="*/ 370 h 1199"/>
                  <a:gd name="T48" fmla="*/ 700 w 2448"/>
                  <a:gd name="T49" fmla="*/ 363 h 1199"/>
                  <a:gd name="T50" fmla="*/ 711 w 2448"/>
                  <a:gd name="T51" fmla="*/ 363 h 1199"/>
                  <a:gd name="T52" fmla="*/ 711 w 2448"/>
                  <a:gd name="T53" fmla="*/ 366 h 1199"/>
                  <a:gd name="T54" fmla="*/ 723 w 2448"/>
                  <a:gd name="T55" fmla="*/ 372 h 1199"/>
                  <a:gd name="T56" fmla="*/ 734 w 2448"/>
                  <a:gd name="T57" fmla="*/ 384 h 1199"/>
                  <a:gd name="T58" fmla="*/ 745 w 2448"/>
                  <a:gd name="T59" fmla="*/ 385 h 1199"/>
                  <a:gd name="T60" fmla="*/ 745 w 2448"/>
                  <a:gd name="T61" fmla="*/ 390 h 1199"/>
                  <a:gd name="T62" fmla="*/ 757 w 2448"/>
                  <a:gd name="T63" fmla="*/ 393 h 1199"/>
                  <a:gd name="T64" fmla="*/ 765 w 2448"/>
                  <a:gd name="T65" fmla="*/ 400 h 1199"/>
                  <a:gd name="T66" fmla="*/ 769 w 2448"/>
                  <a:gd name="T67" fmla="*/ 398 h 1199"/>
                  <a:gd name="T68" fmla="*/ 774 w 2448"/>
                  <a:gd name="T69" fmla="*/ 193 h 1199"/>
                  <a:gd name="T70" fmla="*/ 757 w 2448"/>
                  <a:gd name="T71" fmla="*/ 60 h 1199"/>
                  <a:gd name="T72" fmla="*/ 757 w 2448"/>
                  <a:gd name="T73" fmla="*/ 1 h 1199"/>
                  <a:gd name="T74" fmla="*/ 590 w 2448"/>
                  <a:gd name="T75" fmla="*/ 1 h 1199"/>
                  <a:gd name="T76" fmla="*/ 422 w 2448"/>
                  <a:gd name="T77" fmla="*/ 1 h 1199"/>
                  <a:gd name="T78" fmla="*/ 254 w 2448"/>
                  <a:gd name="T79" fmla="*/ 1 h 1199"/>
                  <a:gd name="T80" fmla="*/ 87 w 2448"/>
                  <a:gd name="T81" fmla="*/ 1 h 1199"/>
                  <a:gd name="T82" fmla="*/ 0 w 2448"/>
                  <a:gd name="T83" fmla="*/ 0 h 1199"/>
                  <a:gd name="T84" fmla="*/ 0 w 2448"/>
                  <a:gd name="T85" fmla="*/ 60 h 1199"/>
                  <a:gd name="T86" fmla="*/ 136 w 2448"/>
                  <a:gd name="T87" fmla="*/ 60 h 1199"/>
                  <a:gd name="T88" fmla="*/ 271 w 2448"/>
                  <a:gd name="T89" fmla="*/ 60 h 1199"/>
                  <a:gd name="T90" fmla="*/ 271 w 2448"/>
                  <a:gd name="T91" fmla="*/ 289 h 1199"/>
                  <a:gd name="T92" fmla="*/ 285 w 2448"/>
                  <a:gd name="T93" fmla="*/ 295 h 1199"/>
                  <a:gd name="T94" fmla="*/ 294 w 2448"/>
                  <a:gd name="T95" fmla="*/ 306 h 1199"/>
                  <a:gd name="T96" fmla="*/ 316 w 2448"/>
                  <a:gd name="T97" fmla="*/ 308 h 1199"/>
                  <a:gd name="T98" fmla="*/ 339 w 2448"/>
                  <a:gd name="T99" fmla="*/ 313 h 1199"/>
                  <a:gd name="T100" fmla="*/ 342 w 2448"/>
                  <a:gd name="T101" fmla="*/ 316 h 1199"/>
                  <a:gd name="T102" fmla="*/ 343 w 2448"/>
                  <a:gd name="T103" fmla="*/ 326 h 1199"/>
                  <a:gd name="T104" fmla="*/ 384 w 2448"/>
                  <a:gd name="T105" fmla="*/ 341 h 1199"/>
                  <a:gd name="T106" fmla="*/ 395 w 2448"/>
                  <a:gd name="T107" fmla="*/ 337 h 1199"/>
                  <a:gd name="T108" fmla="*/ 407 w 2448"/>
                  <a:gd name="T109" fmla="*/ 346 h 1199"/>
                  <a:gd name="T110" fmla="*/ 414 w 2448"/>
                  <a:gd name="T111" fmla="*/ 347 h 1199"/>
                  <a:gd name="T112" fmla="*/ 439 w 2448"/>
                  <a:gd name="T113" fmla="*/ 340 h 1199"/>
                  <a:gd name="T114" fmla="*/ 445 w 2448"/>
                  <a:gd name="T115" fmla="*/ 356 h 1199"/>
                  <a:gd name="T116" fmla="*/ 452 w 2448"/>
                  <a:gd name="T117" fmla="*/ 356 h 11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448"/>
                  <a:gd name="T178" fmla="*/ 0 h 1199"/>
                  <a:gd name="T179" fmla="*/ 2448 w 2448"/>
                  <a:gd name="T180" fmla="*/ 1199 h 11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448" h="1199">
                    <a:moveTo>
                      <a:pt x="1430" y="1067"/>
                    </a:moveTo>
                    <a:lnTo>
                      <a:pt x="1436" y="1106"/>
                    </a:lnTo>
                    <a:lnTo>
                      <a:pt x="1464" y="1119"/>
                    </a:lnTo>
                    <a:lnTo>
                      <a:pt x="1484" y="1110"/>
                    </a:lnTo>
                    <a:lnTo>
                      <a:pt x="1500" y="1089"/>
                    </a:lnTo>
                    <a:lnTo>
                      <a:pt x="1536" y="1077"/>
                    </a:lnTo>
                    <a:lnTo>
                      <a:pt x="1554" y="1103"/>
                    </a:lnTo>
                    <a:lnTo>
                      <a:pt x="1572" y="1095"/>
                    </a:lnTo>
                    <a:lnTo>
                      <a:pt x="1607" y="1131"/>
                    </a:lnTo>
                    <a:lnTo>
                      <a:pt x="1619" y="1110"/>
                    </a:lnTo>
                    <a:lnTo>
                      <a:pt x="1664" y="1110"/>
                    </a:lnTo>
                    <a:lnTo>
                      <a:pt x="1664" y="1155"/>
                    </a:lnTo>
                    <a:lnTo>
                      <a:pt x="1679" y="1166"/>
                    </a:lnTo>
                    <a:lnTo>
                      <a:pt x="1730" y="1083"/>
                    </a:lnTo>
                    <a:lnTo>
                      <a:pt x="1785" y="1128"/>
                    </a:lnTo>
                    <a:lnTo>
                      <a:pt x="1832" y="1103"/>
                    </a:lnTo>
                    <a:lnTo>
                      <a:pt x="1857" y="1146"/>
                    </a:lnTo>
                    <a:lnTo>
                      <a:pt x="1892" y="1164"/>
                    </a:lnTo>
                    <a:lnTo>
                      <a:pt x="1934" y="1155"/>
                    </a:lnTo>
                    <a:lnTo>
                      <a:pt x="2000" y="1119"/>
                    </a:lnTo>
                    <a:lnTo>
                      <a:pt x="2000" y="1112"/>
                    </a:lnTo>
                    <a:lnTo>
                      <a:pt x="2043" y="1124"/>
                    </a:lnTo>
                    <a:lnTo>
                      <a:pt x="2072" y="1103"/>
                    </a:lnTo>
                    <a:lnTo>
                      <a:pt x="2207" y="1110"/>
                    </a:lnTo>
                    <a:lnTo>
                      <a:pt x="2214" y="1089"/>
                    </a:lnTo>
                    <a:lnTo>
                      <a:pt x="2250" y="1089"/>
                    </a:lnTo>
                    <a:lnTo>
                      <a:pt x="2250" y="1098"/>
                    </a:lnTo>
                    <a:lnTo>
                      <a:pt x="2286" y="1115"/>
                    </a:lnTo>
                    <a:lnTo>
                      <a:pt x="2321" y="1152"/>
                    </a:lnTo>
                    <a:lnTo>
                      <a:pt x="2355" y="1155"/>
                    </a:lnTo>
                    <a:lnTo>
                      <a:pt x="2357" y="1170"/>
                    </a:lnTo>
                    <a:lnTo>
                      <a:pt x="2393" y="1179"/>
                    </a:lnTo>
                    <a:lnTo>
                      <a:pt x="2418" y="1199"/>
                    </a:lnTo>
                    <a:lnTo>
                      <a:pt x="2433" y="1194"/>
                    </a:lnTo>
                    <a:lnTo>
                      <a:pt x="2448" y="578"/>
                    </a:lnTo>
                    <a:lnTo>
                      <a:pt x="2394" y="179"/>
                    </a:lnTo>
                    <a:lnTo>
                      <a:pt x="2394" y="2"/>
                    </a:lnTo>
                    <a:lnTo>
                      <a:pt x="1865" y="2"/>
                    </a:lnTo>
                    <a:lnTo>
                      <a:pt x="1335" y="2"/>
                    </a:lnTo>
                    <a:lnTo>
                      <a:pt x="804" y="3"/>
                    </a:lnTo>
                    <a:lnTo>
                      <a:pt x="275" y="3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429" y="179"/>
                    </a:lnTo>
                    <a:lnTo>
                      <a:pt x="857" y="179"/>
                    </a:lnTo>
                    <a:lnTo>
                      <a:pt x="858" y="867"/>
                    </a:lnTo>
                    <a:lnTo>
                      <a:pt x="902" y="885"/>
                    </a:lnTo>
                    <a:lnTo>
                      <a:pt x="929" y="917"/>
                    </a:lnTo>
                    <a:lnTo>
                      <a:pt x="1001" y="923"/>
                    </a:lnTo>
                    <a:lnTo>
                      <a:pt x="1073" y="938"/>
                    </a:lnTo>
                    <a:lnTo>
                      <a:pt x="1083" y="947"/>
                    </a:lnTo>
                    <a:lnTo>
                      <a:pt x="1085" y="977"/>
                    </a:lnTo>
                    <a:lnTo>
                      <a:pt x="1215" y="1023"/>
                    </a:lnTo>
                    <a:lnTo>
                      <a:pt x="1250" y="1010"/>
                    </a:lnTo>
                    <a:lnTo>
                      <a:pt x="1286" y="1038"/>
                    </a:lnTo>
                    <a:lnTo>
                      <a:pt x="1308" y="1041"/>
                    </a:lnTo>
                    <a:lnTo>
                      <a:pt x="1389" y="1019"/>
                    </a:lnTo>
                    <a:lnTo>
                      <a:pt x="1409" y="1067"/>
                    </a:lnTo>
                    <a:lnTo>
                      <a:pt x="1430" y="1067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50" name="Freeform 61"/>
              <p:cNvSpPr>
                <a:spLocks/>
              </p:cNvSpPr>
              <p:nvPr/>
            </p:nvSpPr>
            <p:spPr bwMode="auto">
              <a:xfrm>
                <a:off x="2742" y="1056"/>
                <a:ext cx="695" cy="695"/>
              </a:xfrm>
              <a:custGeom>
                <a:avLst/>
                <a:gdLst>
                  <a:gd name="T0" fmla="*/ 574 w 2198"/>
                  <a:gd name="T1" fmla="*/ 215 h 2085"/>
                  <a:gd name="T2" fmla="*/ 664 w 2198"/>
                  <a:gd name="T3" fmla="*/ 177 h 2085"/>
                  <a:gd name="T4" fmla="*/ 695 w 2198"/>
                  <a:gd name="T5" fmla="*/ 161 h 2085"/>
                  <a:gd name="T6" fmla="*/ 664 w 2198"/>
                  <a:gd name="T7" fmla="*/ 164 h 2085"/>
                  <a:gd name="T8" fmla="*/ 641 w 2198"/>
                  <a:gd name="T9" fmla="*/ 149 h 2085"/>
                  <a:gd name="T10" fmla="*/ 596 w 2198"/>
                  <a:gd name="T11" fmla="*/ 149 h 2085"/>
                  <a:gd name="T12" fmla="*/ 574 w 2198"/>
                  <a:gd name="T13" fmla="*/ 134 h 2085"/>
                  <a:gd name="T14" fmla="*/ 539 w 2198"/>
                  <a:gd name="T15" fmla="*/ 152 h 2085"/>
                  <a:gd name="T16" fmla="*/ 494 w 2198"/>
                  <a:gd name="T17" fmla="*/ 138 h 2085"/>
                  <a:gd name="T18" fmla="*/ 472 w 2198"/>
                  <a:gd name="T19" fmla="*/ 124 h 2085"/>
                  <a:gd name="T20" fmla="*/ 449 w 2198"/>
                  <a:gd name="T21" fmla="*/ 120 h 2085"/>
                  <a:gd name="T22" fmla="*/ 438 w 2198"/>
                  <a:gd name="T23" fmla="*/ 135 h 2085"/>
                  <a:gd name="T24" fmla="*/ 415 w 2198"/>
                  <a:gd name="T25" fmla="*/ 110 h 2085"/>
                  <a:gd name="T26" fmla="*/ 415 w 2198"/>
                  <a:gd name="T27" fmla="*/ 103 h 2085"/>
                  <a:gd name="T28" fmla="*/ 359 w 2198"/>
                  <a:gd name="T29" fmla="*/ 86 h 2085"/>
                  <a:gd name="T30" fmla="*/ 314 w 2198"/>
                  <a:gd name="T31" fmla="*/ 101 h 2085"/>
                  <a:gd name="T32" fmla="*/ 268 w 2198"/>
                  <a:gd name="T33" fmla="*/ 84 h 2085"/>
                  <a:gd name="T34" fmla="*/ 246 w 2198"/>
                  <a:gd name="T35" fmla="*/ 80 h 2085"/>
                  <a:gd name="T36" fmla="*/ 218 w 2198"/>
                  <a:gd name="T37" fmla="*/ 14 h 2085"/>
                  <a:gd name="T38" fmla="*/ 190 w 2198"/>
                  <a:gd name="T39" fmla="*/ 0 h 2085"/>
                  <a:gd name="T40" fmla="*/ 0 w 2198"/>
                  <a:gd name="T41" fmla="*/ 44 h 2085"/>
                  <a:gd name="T42" fmla="*/ 6 w 2198"/>
                  <a:gd name="T43" fmla="*/ 98 h 2085"/>
                  <a:gd name="T44" fmla="*/ 8 w 2198"/>
                  <a:gd name="T45" fmla="*/ 139 h 2085"/>
                  <a:gd name="T46" fmla="*/ 32 w 2198"/>
                  <a:gd name="T47" fmla="*/ 207 h 2085"/>
                  <a:gd name="T48" fmla="*/ 41 w 2198"/>
                  <a:gd name="T49" fmla="*/ 295 h 2085"/>
                  <a:gd name="T50" fmla="*/ 44 w 2198"/>
                  <a:gd name="T51" fmla="*/ 340 h 2085"/>
                  <a:gd name="T52" fmla="*/ 57 w 2198"/>
                  <a:gd name="T53" fmla="*/ 369 h 2085"/>
                  <a:gd name="T54" fmla="*/ 54 w 2198"/>
                  <a:gd name="T55" fmla="*/ 424 h 2085"/>
                  <a:gd name="T56" fmla="*/ 54 w 2198"/>
                  <a:gd name="T57" fmla="*/ 469 h 2085"/>
                  <a:gd name="T58" fmla="*/ 68 w 2198"/>
                  <a:gd name="T59" fmla="*/ 478 h 2085"/>
                  <a:gd name="T60" fmla="*/ 306 w 2198"/>
                  <a:gd name="T61" fmla="*/ 695 h 2085"/>
                  <a:gd name="T62" fmla="*/ 539 w 2198"/>
                  <a:gd name="T63" fmla="*/ 665 h 2085"/>
                  <a:gd name="T64" fmla="*/ 523 w 2198"/>
                  <a:gd name="T65" fmla="*/ 636 h 2085"/>
                  <a:gd name="T66" fmla="*/ 483 w 2198"/>
                  <a:gd name="T67" fmla="*/ 612 h 2085"/>
                  <a:gd name="T68" fmla="*/ 472 w 2198"/>
                  <a:gd name="T69" fmla="*/ 591 h 2085"/>
                  <a:gd name="T70" fmla="*/ 443 w 2198"/>
                  <a:gd name="T71" fmla="*/ 572 h 2085"/>
                  <a:gd name="T72" fmla="*/ 399 w 2198"/>
                  <a:gd name="T73" fmla="*/ 547 h 2085"/>
                  <a:gd name="T74" fmla="*/ 403 w 2198"/>
                  <a:gd name="T75" fmla="*/ 488 h 2085"/>
                  <a:gd name="T76" fmla="*/ 392 w 2198"/>
                  <a:gd name="T77" fmla="*/ 441 h 2085"/>
                  <a:gd name="T78" fmla="*/ 431 w 2198"/>
                  <a:gd name="T79" fmla="*/ 399 h 2085"/>
                  <a:gd name="T80" fmla="*/ 446 w 2198"/>
                  <a:gd name="T81" fmla="*/ 320 h 2085"/>
                  <a:gd name="T82" fmla="*/ 461 w 2198"/>
                  <a:gd name="T83" fmla="*/ 311 h 2085"/>
                  <a:gd name="T84" fmla="*/ 465 w 2198"/>
                  <a:gd name="T85" fmla="*/ 310 h 2085"/>
                  <a:gd name="T86" fmla="*/ 528 w 2198"/>
                  <a:gd name="T87" fmla="*/ 257 h 20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98"/>
                  <a:gd name="T133" fmla="*/ 0 h 2085"/>
                  <a:gd name="T134" fmla="*/ 2198 w 2198"/>
                  <a:gd name="T135" fmla="*/ 2085 h 20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98" h="2085">
                    <a:moveTo>
                      <a:pt x="1733" y="709"/>
                    </a:moveTo>
                    <a:lnTo>
                      <a:pt x="1814" y="646"/>
                    </a:lnTo>
                    <a:lnTo>
                      <a:pt x="1920" y="589"/>
                    </a:lnTo>
                    <a:lnTo>
                      <a:pt x="2099" y="532"/>
                    </a:lnTo>
                    <a:lnTo>
                      <a:pt x="2171" y="492"/>
                    </a:lnTo>
                    <a:lnTo>
                      <a:pt x="2198" y="484"/>
                    </a:lnTo>
                    <a:lnTo>
                      <a:pt x="2135" y="478"/>
                    </a:lnTo>
                    <a:lnTo>
                      <a:pt x="2099" y="492"/>
                    </a:lnTo>
                    <a:lnTo>
                      <a:pt x="2063" y="466"/>
                    </a:lnTo>
                    <a:lnTo>
                      <a:pt x="2028" y="448"/>
                    </a:lnTo>
                    <a:lnTo>
                      <a:pt x="1992" y="450"/>
                    </a:lnTo>
                    <a:lnTo>
                      <a:pt x="1884" y="447"/>
                    </a:lnTo>
                    <a:lnTo>
                      <a:pt x="1850" y="454"/>
                    </a:lnTo>
                    <a:lnTo>
                      <a:pt x="1814" y="402"/>
                    </a:lnTo>
                    <a:lnTo>
                      <a:pt x="1778" y="414"/>
                    </a:lnTo>
                    <a:lnTo>
                      <a:pt x="1706" y="457"/>
                    </a:lnTo>
                    <a:lnTo>
                      <a:pt x="1635" y="463"/>
                    </a:lnTo>
                    <a:lnTo>
                      <a:pt x="1563" y="415"/>
                    </a:lnTo>
                    <a:lnTo>
                      <a:pt x="1493" y="394"/>
                    </a:lnTo>
                    <a:lnTo>
                      <a:pt x="1493" y="373"/>
                    </a:lnTo>
                    <a:lnTo>
                      <a:pt x="1457" y="361"/>
                    </a:lnTo>
                    <a:lnTo>
                      <a:pt x="1421" y="361"/>
                    </a:lnTo>
                    <a:lnTo>
                      <a:pt x="1415" y="397"/>
                    </a:lnTo>
                    <a:lnTo>
                      <a:pt x="1385" y="406"/>
                    </a:lnTo>
                    <a:lnTo>
                      <a:pt x="1349" y="331"/>
                    </a:lnTo>
                    <a:lnTo>
                      <a:pt x="1314" y="331"/>
                    </a:lnTo>
                    <a:lnTo>
                      <a:pt x="1305" y="309"/>
                    </a:lnTo>
                    <a:lnTo>
                      <a:pt x="1311" y="309"/>
                    </a:lnTo>
                    <a:lnTo>
                      <a:pt x="1206" y="265"/>
                    </a:lnTo>
                    <a:lnTo>
                      <a:pt x="1136" y="259"/>
                    </a:lnTo>
                    <a:lnTo>
                      <a:pt x="1064" y="294"/>
                    </a:lnTo>
                    <a:lnTo>
                      <a:pt x="993" y="304"/>
                    </a:lnTo>
                    <a:lnTo>
                      <a:pt x="957" y="262"/>
                    </a:lnTo>
                    <a:lnTo>
                      <a:pt x="849" y="253"/>
                    </a:lnTo>
                    <a:lnTo>
                      <a:pt x="815" y="235"/>
                    </a:lnTo>
                    <a:lnTo>
                      <a:pt x="779" y="240"/>
                    </a:lnTo>
                    <a:lnTo>
                      <a:pt x="743" y="225"/>
                    </a:lnTo>
                    <a:lnTo>
                      <a:pt x="690" y="43"/>
                    </a:lnTo>
                    <a:lnTo>
                      <a:pt x="671" y="13"/>
                    </a:lnTo>
                    <a:lnTo>
                      <a:pt x="600" y="0"/>
                    </a:lnTo>
                    <a:lnTo>
                      <a:pt x="591" y="132"/>
                    </a:lnTo>
                    <a:lnTo>
                      <a:pt x="0" y="132"/>
                    </a:lnTo>
                    <a:lnTo>
                      <a:pt x="29" y="231"/>
                    </a:lnTo>
                    <a:lnTo>
                      <a:pt x="18" y="294"/>
                    </a:lnTo>
                    <a:lnTo>
                      <a:pt x="23" y="309"/>
                    </a:lnTo>
                    <a:lnTo>
                      <a:pt x="24" y="418"/>
                    </a:lnTo>
                    <a:lnTo>
                      <a:pt x="65" y="537"/>
                    </a:lnTo>
                    <a:lnTo>
                      <a:pt x="101" y="622"/>
                    </a:lnTo>
                    <a:lnTo>
                      <a:pt x="116" y="841"/>
                    </a:lnTo>
                    <a:lnTo>
                      <a:pt x="129" y="886"/>
                    </a:lnTo>
                    <a:lnTo>
                      <a:pt x="128" y="975"/>
                    </a:lnTo>
                    <a:lnTo>
                      <a:pt x="138" y="1020"/>
                    </a:lnTo>
                    <a:lnTo>
                      <a:pt x="171" y="1074"/>
                    </a:lnTo>
                    <a:lnTo>
                      <a:pt x="180" y="1108"/>
                    </a:lnTo>
                    <a:lnTo>
                      <a:pt x="189" y="1221"/>
                    </a:lnTo>
                    <a:lnTo>
                      <a:pt x="171" y="1273"/>
                    </a:lnTo>
                    <a:lnTo>
                      <a:pt x="105" y="1338"/>
                    </a:lnTo>
                    <a:lnTo>
                      <a:pt x="171" y="1407"/>
                    </a:lnTo>
                    <a:lnTo>
                      <a:pt x="201" y="1419"/>
                    </a:lnTo>
                    <a:lnTo>
                      <a:pt x="216" y="1435"/>
                    </a:lnTo>
                    <a:lnTo>
                      <a:pt x="221" y="2085"/>
                    </a:lnTo>
                    <a:lnTo>
                      <a:pt x="968" y="2085"/>
                    </a:lnTo>
                    <a:lnTo>
                      <a:pt x="1716" y="2085"/>
                    </a:lnTo>
                    <a:lnTo>
                      <a:pt x="1706" y="1996"/>
                    </a:lnTo>
                    <a:lnTo>
                      <a:pt x="1689" y="1951"/>
                    </a:lnTo>
                    <a:lnTo>
                      <a:pt x="1653" y="1908"/>
                    </a:lnTo>
                    <a:lnTo>
                      <a:pt x="1599" y="1888"/>
                    </a:lnTo>
                    <a:lnTo>
                      <a:pt x="1527" y="1836"/>
                    </a:lnTo>
                    <a:lnTo>
                      <a:pt x="1524" y="1819"/>
                    </a:lnTo>
                    <a:lnTo>
                      <a:pt x="1493" y="1774"/>
                    </a:lnTo>
                    <a:lnTo>
                      <a:pt x="1421" y="1744"/>
                    </a:lnTo>
                    <a:lnTo>
                      <a:pt x="1401" y="1716"/>
                    </a:lnTo>
                    <a:lnTo>
                      <a:pt x="1349" y="1705"/>
                    </a:lnTo>
                    <a:lnTo>
                      <a:pt x="1262" y="1641"/>
                    </a:lnTo>
                    <a:lnTo>
                      <a:pt x="1274" y="1597"/>
                    </a:lnTo>
                    <a:lnTo>
                      <a:pt x="1275" y="1464"/>
                    </a:lnTo>
                    <a:lnTo>
                      <a:pt x="1290" y="1375"/>
                    </a:lnTo>
                    <a:lnTo>
                      <a:pt x="1239" y="1323"/>
                    </a:lnTo>
                    <a:lnTo>
                      <a:pt x="1278" y="1254"/>
                    </a:lnTo>
                    <a:lnTo>
                      <a:pt x="1364" y="1197"/>
                    </a:lnTo>
                    <a:lnTo>
                      <a:pt x="1409" y="1141"/>
                    </a:lnTo>
                    <a:lnTo>
                      <a:pt x="1409" y="961"/>
                    </a:lnTo>
                    <a:lnTo>
                      <a:pt x="1421" y="964"/>
                    </a:lnTo>
                    <a:lnTo>
                      <a:pt x="1457" y="933"/>
                    </a:lnTo>
                    <a:lnTo>
                      <a:pt x="1490" y="945"/>
                    </a:lnTo>
                    <a:lnTo>
                      <a:pt x="1472" y="931"/>
                    </a:lnTo>
                    <a:lnTo>
                      <a:pt x="1493" y="900"/>
                    </a:lnTo>
                    <a:lnTo>
                      <a:pt x="1671" y="772"/>
                    </a:lnTo>
                    <a:lnTo>
                      <a:pt x="1733" y="709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51" name="Freeform 62"/>
              <p:cNvSpPr>
                <a:spLocks/>
              </p:cNvSpPr>
              <p:nvPr/>
            </p:nvSpPr>
            <p:spPr bwMode="auto">
              <a:xfrm>
                <a:off x="2796" y="1751"/>
                <a:ext cx="584" cy="369"/>
              </a:xfrm>
              <a:custGeom>
                <a:avLst/>
                <a:gdLst>
                  <a:gd name="T0" fmla="*/ 561 w 1848"/>
                  <a:gd name="T1" fmla="*/ 148 h 1108"/>
                  <a:gd name="T2" fmla="*/ 584 w 1848"/>
                  <a:gd name="T3" fmla="*/ 186 h 1108"/>
                  <a:gd name="T4" fmla="*/ 571 w 1848"/>
                  <a:gd name="T5" fmla="*/ 207 h 1108"/>
                  <a:gd name="T6" fmla="*/ 541 w 1848"/>
                  <a:gd name="T7" fmla="*/ 239 h 1108"/>
                  <a:gd name="T8" fmla="*/ 502 w 1848"/>
                  <a:gd name="T9" fmla="*/ 251 h 1108"/>
                  <a:gd name="T10" fmla="*/ 511 w 1848"/>
                  <a:gd name="T11" fmla="*/ 281 h 1108"/>
                  <a:gd name="T12" fmla="*/ 504 w 1848"/>
                  <a:gd name="T13" fmla="*/ 311 h 1108"/>
                  <a:gd name="T14" fmla="*/ 491 w 1848"/>
                  <a:gd name="T15" fmla="*/ 339 h 1108"/>
                  <a:gd name="T16" fmla="*/ 474 w 1848"/>
                  <a:gd name="T17" fmla="*/ 345 h 1108"/>
                  <a:gd name="T18" fmla="*/ 470 w 1848"/>
                  <a:gd name="T19" fmla="*/ 369 h 1108"/>
                  <a:gd name="T20" fmla="*/ 451 w 1848"/>
                  <a:gd name="T21" fmla="*/ 350 h 1108"/>
                  <a:gd name="T22" fmla="*/ 259 w 1848"/>
                  <a:gd name="T23" fmla="*/ 343 h 1108"/>
                  <a:gd name="T24" fmla="*/ 79 w 1848"/>
                  <a:gd name="T25" fmla="*/ 342 h 1108"/>
                  <a:gd name="T26" fmla="*/ 68 w 1848"/>
                  <a:gd name="T27" fmla="*/ 325 h 1108"/>
                  <a:gd name="T28" fmla="*/ 74 w 1848"/>
                  <a:gd name="T29" fmla="*/ 307 h 1108"/>
                  <a:gd name="T30" fmla="*/ 68 w 1848"/>
                  <a:gd name="T31" fmla="*/ 274 h 1108"/>
                  <a:gd name="T32" fmla="*/ 64 w 1848"/>
                  <a:gd name="T33" fmla="*/ 266 h 1108"/>
                  <a:gd name="T34" fmla="*/ 57 w 1848"/>
                  <a:gd name="T35" fmla="*/ 236 h 1108"/>
                  <a:gd name="T36" fmla="*/ 46 w 1848"/>
                  <a:gd name="T37" fmla="*/ 222 h 1108"/>
                  <a:gd name="T38" fmla="*/ 40 w 1848"/>
                  <a:gd name="T39" fmla="*/ 177 h 1108"/>
                  <a:gd name="T40" fmla="*/ 31 w 1848"/>
                  <a:gd name="T41" fmla="*/ 163 h 1108"/>
                  <a:gd name="T42" fmla="*/ 27 w 1848"/>
                  <a:gd name="T43" fmla="*/ 148 h 1108"/>
                  <a:gd name="T44" fmla="*/ 14 w 1848"/>
                  <a:gd name="T45" fmla="*/ 118 h 1108"/>
                  <a:gd name="T46" fmla="*/ 0 w 1848"/>
                  <a:gd name="T47" fmla="*/ 92 h 1108"/>
                  <a:gd name="T48" fmla="*/ 11 w 1848"/>
                  <a:gd name="T49" fmla="*/ 64 h 1108"/>
                  <a:gd name="T50" fmla="*/ 17 w 1848"/>
                  <a:gd name="T51" fmla="*/ 44 h 1108"/>
                  <a:gd name="T52" fmla="*/ 7 w 1848"/>
                  <a:gd name="T53" fmla="*/ 28 h 1108"/>
                  <a:gd name="T54" fmla="*/ 3 w 1848"/>
                  <a:gd name="T55" fmla="*/ 0 h 1108"/>
                  <a:gd name="T56" fmla="*/ 252 w 1848"/>
                  <a:gd name="T57" fmla="*/ 0 h 1108"/>
                  <a:gd name="T58" fmla="*/ 489 w 1848"/>
                  <a:gd name="T59" fmla="*/ 9 h 1108"/>
                  <a:gd name="T60" fmla="*/ 492 w 1848"/>
                  <a:gd name="T61" fmla="*/ 50 h 1108"/>
                  <a:gd name="T62" fmla="*/ 500 w 1848"/>
                  <a:gd name="T63" fmla="*/ 74 h 1108"/>
                  <a:gd name="T64" fmla="*/ 508 w 1848"/>
                  <a:gd name="T65" fmla="*/ 93 h 1108"/>
                  <a:gd name="T66" fmla="*/ 540 w 1848"/>
                  <a:gd name="T67" fmla="*/ 117 h 1108"/>
                  <a:gd name="T68" fmla="*/ 555 w 1848"/>
                  <a:gd name="T69" fmla="*/ 132 h 1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48"/>
                  <a:gd name="T106" fmla="*/ 0 h 1108"/>
                  <a:gd name="T107" fmla="*/ 1848 w 1848"/>
                  <a:gd name="T108" fmla="*/ 1108 h 11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48" h="1108">
                    <a:moveTo>
                      <a:pt x="1757" y="397"/>
                    </a:moveTo>
                    <a:lnTo>
                      <a:pt x="1775" y="444"/>
                    </a:lnTo>
                    <a:lnTo>
                      <a:pt x="1844" y="489"/>
                    </a:lnTo>
                    <a:lnTo>
                      <a:pt x="1848" y="558"/>
                    </a:lnTo>
                    <a:lnTo>
                      <a:pt x="1823" y="610"/>
                    </a:lnTo>
                    <a:lnTo>
                      <a:pt x="1806" y="622"/>
                    </a:lnTo>
                    <a:lnTo>
                      <a:pt x="1785" y="682"/>
                    </a:lnTo>
                    <a:lnTo>
                      <a:pt x="1713" y="717"/>
                    </a:lnTo>
                    <a:lnTo>
                      <a:pt x="1607" y="736"/>
                    </a:lnTo>
                    <a:lnTo>
                      <a:pt x="1590" y="754"/>
                    </a:lnTo>
                    <a:lnTo>
                      <a:pt x="1574" y="799"/>
                    </a:lnTo>
                    <a:lnTo>
                      <a:pt x="1616" y="844"/>
                    </a:lnTo>
                    <a:lnTo>
                      <a:pt x="1622" y="888"/>
                    </a:lnTo>
                    <a:lnTo>
                      <a:pt x="1596" y="933"/>
                    </a:lnTo>
                    <a:lnTo>
                      <a:pt x="1575" y="996"/>
                    </a:lnTo>
                    <a:lnTo>
                      <a:pt x="1554" y="1017"/>
                    </a:lnTo>
                    <a:lnTo>
                      <a:pt x="1535" y="1017"/>
                    </a:lnTo>
                    <a:lnTo>
                      <a:pt x="1500" y="1036"/>
                    </a:lnTo>
                    <a:lnTo>
                      <a:pt x="1500" y="1102"/>
                    </a:lnTo>
                    <a:lnTo>
                      <a:pt x="1487" y="1108"/>
                    </a:lnTo>
                    <a:lnTo>
                      <a:pt x="1464" y="1101"/>
                    </a:lnTo>
                    <a:lnTo>
                      <a:pt x="1428" y="1050"/>
                    </a:lnTo>
                    <a:lnTo>
                      <a:pt x="1392" y="1026"/>
                    </a:lnTo>
                    <a:lnTo>
                      <a:pt x="819" y="1030"/>
                    </a:lnTo>
                    <a:lnTo>
                      <a:pt x="246" y="1035"/>
                    </a:lnTo>
                    <a:lnTo>
                      <a:pt x="251" y="1027"/>
                    </a:lnTo>
                    <a:lnTo>
                      <a:pt x="215" y="990"/>
                    </a:lnTo>
                    <a:lnTo>
                      <a:pt x="215" y="975"/>
                    </a:lnTo>
                    <a:lnTo>
                      <a:pt x="227" y="964"/>
                    </a:lnTo>
                    <a:lnTo>
                      <a:pt x="233" y="922"/>
                    </a:lnTo>
                    <a:lnTo>
                      <a:pt x="215" y="862"/>
                    </a:lnTo>
                    <a:lnTo>
                      <a:pt x="215" y="822"/>
                    </a:lnTo>
                    <a:lnTo>
                      <a:pt x="201" y="820"/>
                    </a:lnTo>
                    <a:lnTo>
                      <a:pt x="203" y="799"/>
                    </a:lnTo>
                    <a:lnTo>
                      <a:pt x="215" y="778"/>
                    </a:lnTo>
                    <a:lnTo>
                      <a:pt x="179" y="709"/>
                    </a:lnTo>
                    <a:lnTo>
                      <a:pt x="179" y="696"/>
                    </a:lnTo>
                    <a:lnTo>
                      <a:pt x="147" y="666"/>
                    </a:lnTo>
                    <a:lnTo>
                      <a:pt x="153" y="622"/>
                    </a:lnTo>
                    <a:lnTo>
                      <a:pt x="126" y="532"/>
                    </a:lnTo>
                    <a:lnTo>
                      <a:pt x="111" y="532"/>
                    </a:lnTo>
                    <a:lnTo>
                      <a:pt x="98" y="489"/>
                    </a:lnTo>
                    <a:lnTo>
                      <a:pt x="77" y="456"/>
                    </a:lnTo>
                    <a:lnTo>
                      <a:pt x="86" y="444"/>
                    </a:lnTo>
                    <a:lnTo>
                      <a:pt x="53" y="358"/>
                    </a:lnTo>
                    <a:lnTo>
                      <a:pt x="44" y="355"/>
                    </a:lnTo>
                    <a:lnTo>
                      <a:pt x="32" y="310"/>
                    </a:lnTo>
                    <a:lnTo>
                      <a:pt x="0" y="276"/>
                    </a:lnTo>
                    <a:lnTo>
                      <a:pt x="0" y="258"/>
                    </a:lnTo>
                    <a:lnTo>
                      <a:pt x="36" y="193"/>
                    </a:lnTo>
                    <a:lnTo>
                      <a:pt x="36" y="160"/>
                    </a:lnTo>
                    <a:lnTo>
                      <a:pt x="53" y="133"/>
                    </a:lnTo>
                    <a:lnTo>
                      <a:pt x="36" y="99"/>
                    </a:lnTo>
                    <a:lnTo>
                      <a:pt x="21" y="85"/>
                    </a:lnTo>
                    <a:lnTo>
                      <a:pt x="30" y="45"/>
                    </a:lnTo>
                    <a:lnTo>
                      <a:pt x="8" y="0"/>
                    </a:lnTo>
                    <a:lnTo>
                      <a:pt x="50" y="0"/>
                    </a:lnTo>
                    <a:lnTo>
                      <a:pt x="797" y="0"/>
                    </a:lnTo>
                    <a:lnTo>
                      <a:pt x="1545" y="0"/>
                    </a:lnTo>
                    <a:lnTo>
                      <a:pt x="1548" y="28"/>
                    </a:lnTo>
                    <a:lnTo>
                      <a:pt x="1590" y="88"/>
                    </a:lnTo>
                    <a:lnTo>
                      <a:pt x="1556" y="150"/>
                    </a:lnTo>
                    <a:lnTo>
                      <a:pt x="1571" y="214"/>
                    </a:lnTo>
                    <a:lnTo>
                      <a:pt x="1583" y="222"/>
                    </a:lnTo>
                    <a:lnTo>
                      <a:pt x="1590" y="267"/>
                    </a:lnTo>
                    <a:lnTo>
                      <a:pt x="1607" y="279"/>
                    </a:lnTo>
                    <a:lnTo>
                      <a:pt x="1692" y="310"/>
                    </a:lnTo>
                    <a:lnTo>
                      <a:pt x="1710" y="352"/>
                    </a:lnTo>
                    <a:lnTo>
                      <a:pt x="1713" y="369"/>
                    </a:lnTo>
                    <a:lnTo>
                      <a:pt x="1757" y="397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52" name="Freeform 63"/>
              <p:cNvSpPr>
                <a:spLocks/>
              </p:cNvSpPr>
              <p:nvPr/>
            </p:nvSpPr>
            <p:spPr bwMode="auto">
              <a:xfrm>
                <a:off x="3134" y="1341"/>
                <a:ext cx="535" cy="529"/>
              </a:xfrm>
              <a:custGeom>
                <a:avLst/>
                <a:gdLst>
                  <a:gd name="T0" fmla="*/ 435 w 1691"/>
                  <a:gd name="T1" fmla="*/ 129 h 1587"/>
                  <a:gd name="T2" fmla="*/ 436 w 1691"/>
                  <a:gd name="T3" fmla="*/ 140 h 1587"/>
                  <a:gd name="T4" fmla="*/ 453 w 1691"/>
                  <a:gd name="T5" fmla="*/ 143 h 1587"/>
                  <a:gd name="T6" fmla="*/ 479 w 1691"/>
                  <a:gd name="T7" fmla="*/ 221 h 1587"/>
                  <a:gd name="T8" fmla="*/ 463 w 1691"/>
                  <a:gd name="T9" fmla="*/ 236 h 1587"/>
                  <a:gd name="T10" fmla="*/ 441 w 1691"/>
                  <a:gd name="T11" fmla="*/ 278 h 1587"/>
                  <a:gd name="T12" fmla="*/ 464 w 1691"/>
                  <a:gd name="T13" fmla="*/ 272 h 1587"/>
                  <a:gd name="T14" fmla="*/ 487 w 1691"/>
                  <a:gd name="T15" fmla="*/ 248 h 1587"/>
                  <a:gd name="T16" fmla="*/ 509 w 1691"/>
                  <a:gd name="T17" fmla="*/ 217 h 1587"/>
                  <a:gd name="T18" fmla="*/ 534 w 1691"/>
                  <a:gd name="T19" fmla="*/ 198 h 1587"/>
                  <a:gd name="T20" fmla="*/ 502 w 1691"/>
                  <a:gd name="T21" fmla="*/ 262 h 1587"/>
                  <a:gd name="T22" fmla="*/ 483 w 1691"/>
                  <a:gd name="T23" fmla="*/ 312 h 1587"/>
                  <a:gd name="T24" fmla="*/ 470 w 1691"/>
                  <a:gd name="T25" fmla="*/ 351 h 1587"/>
                  <a:gd name="T26" fmla="*/ 470 w 1691"/>
                  <a:gd name="T27" fmla="*/ 380 h 1587"/>
                  <a:gd name="T28" fmla="*/ 456 w 1691"/>
                  <a:gd name="T29" fmla="*/ 484 h 1587"/>
                  <a:gd name="T30" fmla="*/ 457 w 1691"/>
                  <a:gd name="T31" fmla="*/ 513 h 1587"/>
                  <a:gd name="T32" fmla="*/ 203 w 1691"/>
                  <a:gd name="T33" fmla="*/ 527 h 1587"/>
                  <a:gd name="T34" fmla="*/ 171 w 1691"/>
                  <a:gd name="T35" fmla="*/ 503 h 1587"/>
                  <a:gd name="T36" fmla="*/ 163 w 1691"/>
                  <a:gd name="T37" fmla="*/ 484 h 1587"/>
                  <a:gd name="T38" fmla="*/ 154 w 1691"/>
                  <a:gd name="T39" fmla="*/ 460 h 1587"/>
                  <a:gd name="T40" fmla="*/ 152 w 1691"/>
                  <a:gd name="T41" fmla="*/ 419 h 1587"/>
                  <a:gd name="T42" fmla="*/ 148 w 1691"/>
                  <a:gd name="T43" fmla="*/ 380 h 1587"/>
                  <a:gd name="T44" fmla="*/ 131 w 1691"/>
                  <a:gd name="T45" fmla="*/ 351 h 1587"/>
                  <a:gd name="T46" fmla="*/ 91 w 1691"/>
                  <a:gd name="T47" fmla="*/ 327 h 1587"/>
                  <a:gd name="T48" fmla="*/ 80 w 1691"/>
                  <a:gd name="T49" fmla="*/ 306 h 1587"/>
                  <a:gd name="T50" fmla="*/ 51 w 1691"/>
                  <a:gd name="T51" fmla="*/ 287 h 1587"/>
                  <a:gd name="T52" fmla="*/ 7 w 1691"/>
                  <a:gd name="T53" fmla="*/ 262 h 1587"/>
                  <a:gd name="T54" fmla="*/ 11 w 1691"/>
                  <a:gd name="T55" fmla="*/ 203 h 1587"/>
                  <a:gd name="T56" fmla="*/ 0 w 1691"/>
                  <a:gd name="T57" fmla="*/ 156 h 1587"/>
                  <a:gd name="T58" fmla="*/ 40 w 1691"/>
                  <a:gd name="T59" fmla="*/ 114 h 1587"/>
                  <a:gd name="T60" fmla="*/ 54 w 1691"/>
                  <a:gd name="T61" fmla="*/ 35 h 1587"/>
                  <a:gd name="T62" fmla="*/ 69 w 1691"/>
                  <a:gd name="T63" fmla="*/ 26 h 1587"/>
                  <a:gd name="T64" fmla="*/ 91 w 1691"/>
                  <a:gd name="T65" fmla="*/ 32 h 1587"/>
                  <a:gd name="T66" fmla="*/ 152 w 1691"/>
                  <a:gd name="T67" fmla="*/ 10 h 1587"/>
                  <a:gd name="T68" fmla="*/ 182 w 1691"/>
                  <a:gd name="T69" fmla="*/ 0 h 1587"/>
                  <a:gd name="T70" fmla="*/ 181 w 1691"/>
                  <a:gd name="T71" fmla="*/ 25 h 1587"/>
                  <a:gd name="T72" fmla="*/ 177 w 1691"/>
                  <a:gd name="T73" fmla="*/ 45 h 1587"/>
                  <a:gd name="T74" fmla="*/ 193 w 1691"/>
                  <a:gd name="T75" fmla="*/ 31 h 1587"/>
                  <a:gd name="T76" fmla="*/ 223 w 1691"/>
                  <a:gd name="T77" fmla="*/ 47 h 1587"/>
                  <a:gd name="T78" fmla="*/ 249 w 1691"/>
                  <a:gd name="T79" fmla="*/ 69 h 1587"/>
                  <a:gd name="T80" fmla="*/ 328 w 1691"/>
                  <a:gd name="T81" fmla="*/ 94 h 1587"/>
                  <a:gd name="T82" fmla="*/ 400 w 1691"/>
                  <a:gd name="T83" fmla="*/ 114 h 15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91"/>
                  <a:gd name="T127" fmla="*/ 0 h 1587"/>
                  <a:gd name="T128" fmla="*/ 1691 w 1691"/>
                  <a:gd name="T129" fmla="*/ 1587 h 15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91" h="1587">
                    <a:moveTo>
                      <a:pt x="1362" y="369"/>
                    </a:moveTo>
                    <a:lnTo>
                      <a:pt x="1374" y="386"/>
                    </a:lnTo>
                    <a:lnTo>
                      <a:pt x="1359" y="410"/>
                    </a:lnTo>
                    <a:lnTo>
                      <a:pt x="1379" y="419"/>
                    </a:lnTo>
                    <a:lnTo>
                      <a:pt x="1395" y="414"/>
                    </a:lnTo>
                    <a:lnTo>
                      <a:pt x="1433" y="429"/>
                    </a:lnTo>
                    <a:lnTo>
                      <a:pt x="1488" y="651"/>
                    </a:lnTo>
                    <a:lnTo>
                      <a:pt x="1514" y="662"/>
                    </a:lnTo>
                    <a:lnTo>
                      <a:pt x="1503" y="696"/>
                    </a:lnTo>
                    <a:lnTo>
                      <a:pt x="1463" y="708"/>
                    </a:lnTo>
                    <a:lnTo>
                      <a:pt x="1407" y="785"/>
                    </a:lnTo>
                    <a:lnTo>
                      <a:pt x="1395" y="834"/>
                    </a:lnTo>
                    <a:lnTo>
                      <a:pt x="1431" y="837"/>
                    </a:lnTo>
                    <a:lnTo>
                      <a:pt x="1467" y="816"/>
                    </a:lnTo>
                    <a:lnTo>
                      <a:pt x="1482" y="785"/>
                    </a:lnTo>
                    <a:lnTo>
                      <a:pt x="1538" y="744"/>
                    </a:lnTo>
                    <a:lnTo>
                      <a:pt x="1581" y="696"/>
                    </a:lnTo>
                    <a:lnTo>
                      <a:pt x="1610" y="650"/>
                    </a:lnTo>
                    <a:lnTo>
                      <a:pt x="1650" y="608"/>
                    </a:lnTo>
                    <a:lnTo>
                      <a:pt x="1688" y="593"/>
                    </a:lnTo>
                    <a:lnTo>
                      <a:pt x="1691" y="608"/>
                    </a:lnTo>
                    <a:lnTo>
                      <a:pt x="1586" y="785"/>
                    </a:lnTo>
                    <a:lnTo>
                      <a:pt x="1544" y="873"/>
                    </a:lnTo>
                    <a:lnTo>
                      <a:pt x="1526" y="935"/>
                    </a:lnTo>
                    <a:lnTo>
                      <a:pt x="1533" y="963"/>
                    </a:lnTo>
                    <a:lnTo>
                      <a:pt x="1484" y="1052"/>
                    </a:lnTo>
                    <a:lnTo>
                      <a:pt x="1472" y="1095"/>
                    </a:lnTo>
                    <a:lnTo>
                      <a:pt x="1484" y="1140"/>
                    </a:lnTo>
                    <a:lnTo>
                      <a:pt x="1421" y="1317"/>
                    </a:lnTo>
                    <a:lnTo>
                      <a:pt x="1440" y="1451"/>
                    </a:lnTo>
                    <a:lnTo>
                      <a:pt x="1457" y="1496"/>
                    </a:lnTo>
                    <a:lnTo>
                      <a:pt x="1446" y="1539"/>
                    </a:lnTo>
                    <a:lnTo>
                      <a:pt x="1452" y="1587"/>
                    </a:lnTo>
                    <a:lnTo>
                      <a:pt x="642" y="1581"/>
                    </a:lnTo>
                    <a:lnTo>
                      <a:pt x="624" y="1539"/>
                    </a:lnTo>
                    <a:lnTo>
                      <a:pt x="539" y="1508"/>
                    </a:lnTo>
                    <a:lnTo>
                      <a:pt x="522" y="1496"/>
                    </a:lnTo>
                    <a:lnTo>
                      <a:pt x="515" y="1451"/>
                    </a:lnTo>
                    <a:lnTo>
                      <a:pt x="503" y="1443"/>
                    </a:lnTo>
                    <a:lnTo>
                      <a:pt x="488" y="1379"/>
                    </a:lnTo>
                    <a:lnTo>
                      <a:pt x="522" y="1317"/>
                    </a:lnTo>
                    <a:lnTo>
                      <a:pt x="480" y="1257"/>
                    </a:lnTo>
                    <a:lnTo>
                      <a:pt x="477" y="1229"/>
                    </a:lnTo>
                    <a:lnTo>
                      <a:pt x="467" y="1140"/>
                    </a:lnTo>
                    <a:lnTo>
                      <a:pt x="450" y="1095"/>
                    </a:lnTo>
                    <a:lnTo>
                      <a:pt x="414" y="1052"/>
                    </a:lnTo>
                    <a:lnTo>
                      <a:pt x="360" y="1032"/>
                    </a:lnTo>
                    <a:lnTo>
                      <a:pt x="288" y="980"/>
                    </a:lnTo>
                    <a:lnTo>
                      <a:pt x="285" y="963"/>
                    </a:lnTo>
                    <a:lnTo>
                      <a:pt x="254" y="918"/>
                    </a:lnTo>
                    <a:lnTo>
                      <a:pt x="182" y="888"/>
                    </a:lnTo>
                    <a:lnTo>
                      <a:pt x="162" y="860"/>
                    </a:lnTo>
                    <a:lnTo>
                      <a:pt x="110" y="849"/>
                    </a:lnTo>
                    <a:lnTo>
                      <a:pt x="23" y="785"/>
                    </a:lnTo>
                    <a:lnTo>
                      <a:pt x="35" y="741"/>
                    </a:lnTo>
                    <a:lnTo>
                      <a:pt x="36" y="608"/>
                    </a:lnTo>
                    <a:lnTo>
                      <a:pt x="51" y="519"/>
                    </a:lnTo>
                    <a:lnTo>
                      <a:pt x="0" y="467"/>
                    </a:lnTo>
                    <a:lnTo>
                      <a:pt x="39" y="398"/>
                    </a:lnTo>
                    <a:lnTo>
                      <a:pt x="125" y="341"/>
                    </a:lnTo>
                    <a:lnTo>
                      <a:pt x="170" y="285"/>
                    </a:lnTo>
                    <a:lnTo>
                      <a:pt x="170" y="105"/>
                    </a:lnTo>
                    <a:lnTo>
                      <a:pt x="182" y="108"/>
                    </a:lnTo>
                    <a:lnTo>
                      <a:pt x="218" y="77"/>
                    </a:lnTo>
                    <a:lnTo>
                      <a:pt x="251" y="89"/>
                    </a:lnTo>
                    <a:lnTo>
                      <a:pt x="288" y="95"/>
                    </a:lnTo>
                    <a:lnTo>
                      <a:pt x="396" y="71"/>
                    </a:lnTo>
                    <a:lnTo>
                      <a:pt x="482" y="30"/>
                    </a:lnTo>
                    <a:lnTo>
                      <a:pt x="503" y="36"/>
                    </a:lnTo>
                    <a:lnTo>
                      <a:pt x="575" y="0"/>
                    </a:lnTo>
                    <a:lnTo>
                      <a:pt x="605" y="30"/>
                    </a:lnTo>
                    <a:lnTo>
                      <a:pt x="572" y="75"/>
                    </a:lnTo>
                    <a:lnTo>
                      <a:pt x="575" y="81"/>
                    </a:lnTo>
                    <a:lnTo>
                      <a:pt x="560" y="134"/>
                    </a:lnTo>
                    <a:lnTo>
                      <a:pt x="597" y="119"/>
                    </a:lnTo>
                    <a:lnTo>
                      <a:pt x="611" y="92"/>
                    </a:lnTo>
                    <a:lnTo>
                      <a:pt x="668" y="134"/>
                    </a:lnTo>
                    <a:lnTo>
                      <a:pt x="705" y="140"/>
                    </a:lnTo>
                    <a:lnTo>
                      <a:pt x="762" y="164"/>
                    </a:lnTo>
                    <a:lnTo>
                      <a:pt x="786" y="207"/>
                    </a:lnTo>
                    <a:lnTo>
                      <a:pt x="824" y="230"/>
                    </a:lnTo>
                    <a:lnTo>
                      <a:pt x="1038" y="281"/>
                    </a:lnTo>
                    <a:lnTo>
                      <a:pt x="1205" y="341"/>
                    </a:lnTo>
                    <a:lnTo>
                      <a:pt x="1263" y="341"/>
                    </a:lnTo>
                    <a:lnTo>
                      <a:pt x="1362" y="369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53" name="Freeform 64"/>
              <p:cNvSpPr>
                <a:spLocks/>
              </p:cNvSpPr>
              <p:nvPr/>
            </p:nvSpPr>
            <p:spPr bwMode="auto">
              <a:xfrm>
                <a:off x="3327" y="1352"/>
                <a:ext cx="10" cy="12"/>
              </a:xfrm>
              <a:custGeom>
                <a:avLst/>
                <a:gdLst>
                  <a:gd name="T0" fmla="*/ 10 w 34"/>
                  <a:gd name="T1" fmla="*/ 0 h 37"/>
                  <a:gd name="T2" fmla="*/ 10 w 34"/>
                  <a:gd name="T3" fmla="*/ 4 h 37"/>
                  <a:gd name="T4" fmla="*/ 0 w 34"/>
                  <a:gd name="T5" fmla="*/ 12 h 37"/>
                  <a:gd name="T6" fmla="*/ 0 w 34"/>
                  <a:gd name="T7" fmla="*/ 8 h 37"/>
                  <a:gd name="T8" fmla="*/ 10 w 34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7"/>
                  <a:gd name="T17" fmla="*/ 34 w 3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7">
                    <a:moveTo>
                      <a:pt x="34" y="0"/>
                    </a:moveTo>
                    <a:lnTo>
                      <a:pt x="34" y="13"/>
                    </a:lnTo>
                    <a:lnTo>
                      <a:pt x="0" y="37"/>
                    </a:lnTo>
                    <a:lnTo>
                      <a:pt x="0" y="2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54" name="Freeform 65"/>
              <p:cNvSpPr>
                <a:spLocks/>
              </p:cNvSpPr>
              <p:nvPr/>
            </p:nvSpPr>
            <p:spPr bwMode="auto">
              <a:xfrm>
                <a:off x="3335" y="1343"/>
                <a:ext cx="2" cy="4"/>
              </a:xfrm>
              <a:custGeom>
                <a:avLst/>
                <a:gdLst>
                  <a:gd name="T0" fmla="*/ 2 w 6"/>
                  <a:gd name="T1" fmla="*/ 0 h 13"/>
                  <a:gd name="T2" fmla="*/ 2 w 6"/>
                  <a:gd name="T3" fmla="*/ 4 h 13"/>
                  <a:gd name="T4" fmla="*/ 0 w 6"/>
                  <a:gd name="T5" fmla="*/ 4 h 13"/>
                  <a:gd name="T6" fmla="*/ 2 w 6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13"/>
                  <a:gd name="T14" fmla="*/ 6 w 6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13">
                    <a:moveTo>
                      <a:pt x="6" y="0"/>
                    </a:moveTo>
                    <a:lnTo>
                      <a:pt x="6" y="13"/>
                    </a:lnTo>
                    <a:lnTo>
                      <a:pt x="0" y="1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55" name="Freeform 66"/>
              <p:cNvSpPr>
                <a:spLocks/>
              </p:cNvSpPr>
              <p:nvPr/>
            </p:nvSpPr>
            <p:spPr bwMode="auto">
              <a:xfrm>
                <a:off x="4677" y="2184"/>
                <a:ext cx="67" cy="165"/>
              </a:xfrm>
              <a:custGeom>
                <a:avLst/>
                <a:gdLst>
                  <a:gd name="T0" fmla="*/ 18 w 212"/>
                  <a:gd name="T1" fmla="*/ 0 h 494"/>
                  <a:gd name="T2" fmla="*/ 34 w 212"/>
                  <a:gd name="T3" fmla="*/ 5 h 494"/>
                  <a:gd name="T4" fmla="*/ 21 w 212"/>
                  <a:gd name="T5" fmla="*/ 26 h 494"/>
                  <a:gd name="T6" fmla="*/ 22 w 212"/>
                  <a:gd name="T7" fmla="*/ 29 h 494"/>
                  <a:gd name="T8" fmla="*/ 20 w 212"/>
                  <a:gd name="T9" fmla="*/ 40 h 494"/>
                  <a:gd name="T10" fmla="*/ 24 w 212"/>
                  <a:gd name="T11" fmla="*/ 53 h 494"/>
                  <a:gd name="T12" fmla="*/ 35 w 212"/>
                  <a:gd name="T13" fmla="*/ 70 h 494"/>
                  <a:gd name="T14" fmla="*/ 35 w 212"/>
                  <a:gd name="T15" fmla="*/ 85 h 494"/>
                  <a:gd name="T16" fmla="*/ 48 w 212"/>
                  <a:gd name="T17" fmla="*/ 114 h 494"/>
                  <a:gd name="T18" fmla="*/ 60 w 212"/>
                  <a:gd name="T19" fmla="*/ 125 h 494"/>
                  <a:gd name="T20" fmla="*/ 63 w 212"/>
                  <a:gd name="T21" fmla="*/ 123 h 494"/>
                  <a:gd name="T22" fmla="*/ 67 w 212"/>
                  <a:gd name="T23" fmla="*/ 165 h 494"/>
                  <a:gd name="T24" fmla="*/ 15 w 212"/>
                  <a:gd name="T25" fmla="*/ 164 h 494"/>
                  <a:gd name="T26" fmla="*/ 9 w 212"/>
                  <a:gd name="T27" fmla="*/ 159 h 494"/>
                  <a:gd name="T28" fmla="*/ 0 w 212"/>
                  <a:gd name="T29" fmla="*/ 14 h 494"/>
                  <a:gd name="T30" fmla="*/ 18 w 212"/>
                  <a:gd name="T31" fmla="*/ 0 h 4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12"/>
                  <a:gd name="T49" fmla="*/ 0 h 494"/>
                  <a:gd name="T50" fmla="*/ 212 w 212"/>
                  <a:gd name="T51" fmla="*/ 494 h 4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12" h="494">
                    <a:moveTo>
                      <a:pt x="57" y="0"/>
                    </a:moveTo>
                    <a:lnTo>
                      <a:pt x="108" y="14"/>
                    </a:lnTo>
                    <a:lnTo>
                      <a:pt x="66" y="77"/>
                    </a:lnTo>
                    <a:lnTo>
                      <a:pt x="71" y="86"/>
                    </a:lnTo>
                    <a:lnTo>
                      <a:pt x="63" y="120"/>
                    </a:lnTo>
                    <a:lnTo>
                      <a:pt x="75" y="158"/>
                    </a:lnTo>
                    <a:lnTo>
                      <a:pt x="111" y="209"/>
                    </a:lnTo>
                    <a:lnTo>
                      <a:pt x="110" y="254"/>
                    </a:lnTo>
                    <a:lnTo>
                      <a:pt x="152" y="342"/>
                    </a:lnTo>
                    <a:lnTo>
                      <a:pt x="191" y="375"/>
                    </a:lnTo>
                    <a:lnTo>
                      <a:pt x="200" y="368"/>
                    </a:lnTo>
                    <a:lnTo>
                      <a:pt x="212" y="494"/>
                    </a:lnTo>
                    <a:lnTo>
                      <a:pt x="48" y="491"/>
                    </a:lnTo>
                    <a:lnTo>
                      <a:pt x="27" y="476"/>
                    </a:lnTo>
                    <a:lnTo>
                      <a:pt x="0" y="42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56" name="Freeform 67"/>
              <p:cNvSpPr>
                <a:spLocks/>
              </p:cNvSpPr>
              <p:nvPr/>
            </p:nvSpPr>
            <p:spPr bwMode="auto">
              <a:xfrm>
                <a:off x="3446" y="2266"/>
                <a:ext cx="674" cy="314"/>
              </a:xfrm>
              <a:custGeom>
                <a:avLst/>
                <a:gdLst>
                  <a:gd name="T0" fmla="*/ 626 w 2129"/>
                  <a:gd name="T1" fmla="*/ 144 h 941"/>
                  <a:gd name="T2" fmla="*/ 641 w 2129"/>
                  <a:gd name="T3" fmla="*/ 167 h 941"/>
                  <a:gd name="T4" fmla="*/ 660 w 2129"/>
                  <a:gd name="T5" fmla="*/ 189 h 941"/>
                  <a:gd name="T6" fmla="*/ 637 w 2129"/>
                  <a:gd name="T7" fmla="*/ 224 h 941"/>
                  <a:gd name="T8" fmla="*/ 603 w 2129"/>
                  <a:gd name="T9" fmla="*/ 252 h 941"/>
                  <a:gd name="T10" fmla="*/ 591 w 2129"/>
                  <a:gd name="T11" fmla="*/ 267 h 941"/>
                  <a:gd name="T12" fmla="*/ 569 w 2129"/>
                  <a:gd name="T13" fmla="*/ 284 h 941"/>
                  <a:gd name="T14" fmla="*/ 519 w 2129"/>
                  <a:gd name="T15" fmla="*/ 302 h 941"/>
                  <a:gd name="T16" fmla="*/ 388 w 2129"/>
                  <a:gd name="T17" fmla="*/ 300 h 941"/>
                  <a:gd name="T18" fmla="*/ 258 w 2129"/>
                  <a:gd name="T19" fmla="*/ 298 h 941"/>
                  <a:gd name="T20" fmla="*/ 151 w 2129"/>
                  <a:gd name="T21" fmla="*/ 298 h 941"/>
                  <a:gd name="T22" fmla="*/ 124 w 2129"/>
                  <a:gd name="T23" fmla="*/ 314 h 941"/>
                  <a:gd name="T24" fmla="*/ 4 w 2129"/>
                  <a:gd name="T25" fmla="*/ 300 h 941"/>
                  <a:gd name="T26" fmla="*/ 15 w 2129"/>
                  <a:gd name="T27" fmla="*/ 306 h 941"/>
                  <a:gd name="T28" fmla="*/ 21 w 2129"/>
                  <a:gd name="T29" fmla="*/ 284 h 941"/>
                  <a:gd name="T30" fmla="*/ 29 w 2129"/>
                  <a:gd name="T31" fmla="*/ 261 h 941"/>
                  <a:gd name="T32" fmla="*/ 23 w 2129"/>
                  <a:gd name="T33" fmla="*/ 254 h 941"/>
                  <a:gd name="T34" fmla="*/ 38 w 2129"/>
                  <a:gd name="T35" fmla="*/ 228 h 941"/>
                  <a:gd name="T36" fmla="*/ 72 w 2129"/>
                  <a:gd name="T37" fmla="*/ 240 h 941"/>
                  <a:gd name="T38" fmla="*/ 83 w 2129"/>
                  <a:gd name="T39" fmla="*/ 247 h 941"/>
                  <a:gd name="T40" fmla="*/ 84 w 2129"/>
                  <a:gd name="T41" fmla="*/ 225 h 941"/>
                  <a:gd name="T42" fmla="*/ 91 w 2129"/>
                  <a:gd name="T43" fmla="*/ 204 h 941"/>
                  <a:gd name="T44" fmla="*/ 106 w 2129"/>
                  <a:gd name="T45" fmla="*/ 200 h 941"/>
                  <a:gd name="T46" fmla="*/ 115 w 2129"/>
                  <a:gd name="T47" fmla="*/ 180 h 941"/>
                  <a:gd name="T48" fmla="*/ 123 w 2129"/>
                  <a:gd name="T49" fmla="*/ 166 h 941"/>
                  <a:gd name="T50" fmla="*/ 128 w 2129"/>
                  <a:gd name="T51" fmla="*/ 160 h 941"/>
                  <a:gd name="T52" fmla="*/ 140 w 2129"/>
                  <a:gd name="T53" fmla="*/ 145 h 941"/>
                  <a:gd name="T54" fmla="*/ 162 w 2129"/>
                  <a:gd name="T55" fmla="*/ 156 h 941"/>
                  <a:gd name="T56" fmla="*/ 162 w 2129"/>
                  <a:gd name="T57" fmla="*/ 146 h 941"/>
                  <a:gd name="T58" fmla="*/ 178 w 2129"/>
                  <a:gd name="T59" fmla="*/ 143 h 941"/>
                  <a:gd name="T60" fmla="*/ 208 w 2129"/>
                  <a:gd name="T61" fmla="*/ 161 h 941"/>
                  <a:gd name="T62" fmla="*/ 235 w 2129"/>
                  <a:gd name="T63" fmla="*/ 136 h 941"/>
                  <a:gd name="T64" fmla="*/ 250 w 2129"/>
                  <a:gd name="T65" fmla="*/ 151 h 941"/>
                  <a:gd name="T66" fmla="*/ 253 w 2129"/>
                  <a:gd name="T67" fmla="*/ 154 h 941"/>
                  <a:gd name="T68" fmla="*/ 274 w 2129"/>
                  <a:gd name="T69" fmla="*/ 121 h 941"/>
                  <a:gd name="T70" fmla="*/ 279 w 2129"/>
                  <a:gd name="T71" fmla="*/ 114 h 941"/>
                  <a:gd name="T72" fmla="*/ 287 w 2129"/>
                  <a:gd name="T73" fmla="*/ 131 h 941"/>
                  <a:gd name="T74" fmla="*/ 314 w 2129"/>
                  <a:gd name="T75" fmla="*/ 135 h 941"/>
                  <a:gd name="T76" fmla="*/ 328 w 2129"/>
                  <a:gd name="T77" fmla="*/ 102 h 941"/>
                  <a:gd name="T78" fmla="*/ 343 w 2129"/>
                  <a:gd name="T79" fmla="*/ 87 h 941"/>
                  <a:gd name="T80" fmla="*/ 360 w 2129"/>
                  <a:gd name="T81" fmla="*/ 62 h 941"/>
                  <a:gd name="T82" fmla="*/ 377 w 2129"/>
                  <a:gd name="T83" fmla="*/ 49 h 941"/>
                  <a:gd name="T84" fmla="*/ 395 w 2129"/>
                  <a:gd name="T85" fmla="*/ 47 h 941"/>
                  <a:gd name="T86" fmla="*/ 419 w 2129"/>
                  <a:gd name="T87" fmla="*/ 32 h 941"/>
                  <a:gd name="T88" fmla="*/ 413 w 2129"/>
                  <a:gd name="T89" fmla="*/ 18 h 941"/>
                  <a:gd name="T90" fmla="*/ 416 w 2129"/>
                  <a:gd name="T91" fmla="*/ 5 h 941"/>
                  <a:gd name="T92" fmla="*/ 434 w 2129"/>
                  <a:gd name="T93" fmla="*/ 9 h 941"/>
                  <a:gd name="T94" fmla="*/ 463 w 2129"/>
                  <a:gd name="T95" fmla="*/ 18 h 941"/>
                  <a:gd name="T96" fmla="*/ 479 w 2129"/>
                  <a:gd name="T97" fmla="*/ 43 h 941"/>
                  <a:gd name="T98" fmla="*/ 513 w 2129"/>
                  <a:gd name="T99" fmla="*/ 59 h 941"/>
                  <a:gd name="T100" fmla="*/ 524 w 2129"/>
                  <a:gd name="T101" fmla="*/ 55 h 941"/>
                  <a:gd name="T102" fmla="*/ 551 w 2129"/>
                  <a:gd name="T103" fmla="*/ 62 h 941"/>
                  <a:gd name="T104" fmla="*/ 577 w 2129"/>
                  <a:gd name="T105" fmla="*/ 50 h 941"/>
                  <a:gd name="T106" fmla="*/ 592 w 2129"/>
                  <a:gd name="T107" fmla="*/ 55 h 941"/>
                  <a:gd name="T108" fmla="*/ 603 w 2129"/>
                  <a:gd name="T109" fmla="*/ 70 h 941"/>
                  <a:gd name="T110" fmla="*/ 617 w 2129"/>
                  <a:gd name="T111" fmla="*/ 86 h 941"/>
                  <a:gd name="T112" fmla="*/ 616 w 2129"/>
                  <a:gd name="T113" fmla="*/ 107 h 941"/>
                  <a:gd name="T114" fmla="*/ 624 w 2129"/>
                  <a:gd name="T115" fmla="*/ 136 h 94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29"/>
                  <a:gd name="T175" fmla="*/ 0 h 941"/>
                  <a:gd name="T176" fmla="*/ 2129 w 2129"/>
                  <a:gd name="T177" fmla="*/ 941 h 94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29" h="941">
                    <a:moveTo>
                      <a:pt x="1971" y="407"/>
                    </a:moveTo>
                    <a:lnTo>
                      <a:pt x="1976" y="432"/>
                    </a:lnTo>
                    <a:lnTo>
                      <a:pt x="1998" y="452"/>
                    </a:lnTo>
                    <a:lnTo>
                      <a:pt x="2024" y="500"/>
                    </a:lnTo>
                    <a:lnTo>
                      <a:pt x="2067" y="540"/>
                    </a:lnTo>
                    <a:lnTo>
                      <a:pt x="2084" y="566"/>
                    </a:lnTo>
                    <a:lnTo>
                      <a:pt x="2129" y="572"/>
                    </a:lnTo>
                    <a:lnTo>
                      <a:pt x="2012" y="671"/>
                    </a:lnTo>
                    <a:lnTo>
                      <a:pt x="1917" y="719"/>
                    </a:lnTo>
                    <a:lnTo>
                      <a:pt x="1904" y="755"/>
                    </a:lnTo>
                    <a:lnTo>
                      <a:pt x="1871" y="771"/>
                    </a:lnTo>
                    <a:lnTo>
                      <a:pt x="1868" y="801"/>
                    </a:lnTo>
                    <a:lnTo>
                      <a:pt x="1797" y="839"/>
                    </a:lnTo>
                    <a:lnTo>
                      <a:pt x="1796" y="851"/>
                    </a:lnTo>
                    <a:lnTo>
                      <a:pt x="1655" y="896"/>
                    </a:lnTo>
                    <a:lnTo>
                      <a:pt x="1640" y="905"/>
                    </a:lnTo>
                    <a:lnTo>
                      <a:pt x="1619" y="911"/>
                    </a:lnTo>
                    <a:lnTo>
                      <a:pt x="1226" y="899"/>
                    </a:lnTo>
                    <a:lnTo>
                      <a:pt x="834" y="885"/>
                    </a:lnTo>
                    <a:lnTo>
                      <a:pt x="815" y="893"/>
                    </a:lnTo>
                    <a:lnTo>
                      <a:pt x="798" y="885"/>
                    </a:lnTo>
                    <a:lnTo>
                      <a:pt x="477" y="893"/>
                    </a:lnTo>
                    <a:lnTo>
                      <a:pt x="386" y="878"/>
                    </a:lnTo>
                    <a:lnTo>
                      <a:pt x="392" y="941"/>
                    </a:lnTo>
                    <a:lnTo>
                      <a:pt x="0" y="941"/>
                    </a:lnTo>
                    <a:lnTo>
                      <a:pt x="12" y="899"/>
                    </a:lnTo>
                    <a:lnTo>
                      <a:pt x="26" y="893"/>
                    </a:lnTo>
                    <a:lnTo>
                      <a:pt x="48" y="917"/>
                    </a:lnTo>
                    <a:lnTo>
                      <a:pt x="69" y="887"/>
                    </a:lnTo>
                    <a:lnTo>
                      <a:pt x="66" y="851"/>
                    </a:lnTo>
                    <a:lnTo>
                      <a:pt x="84" y="851"/>
                    </a:lnTo>
                    <a:lnTo>
                      <a:pt x="92" y="782"/>
                    </a:lnTo>
                    <a:lnTo>
                      <a:pt x="83" y="768"/>
                    </a:lnTo>
                    <a:lnTo>
                      <a:pt x="74" y="762"/>
                    </a:lnTo>
                    <a:lnTo>
                      <a:pt x="71" y="738"/>
                    </a:lnTo>
                    <a:lnTo>
                      <a:pt x="120" y="683"/>
                    </a:lnTo>
                    <a:lnTo>
                      <a:pt x="140" y="683"/>
                    </a:lnTo>
                    <a:lnTo>
                      <a:pt x="227" y="720"/>
                    </a:lnTo>
                    <a:lnTo>
                      <a:pt x="245" y="735"/>
                    </a:lnTo>
                    <a:lnTo>
                      <a:pt x="263" y="740"/>
                    </a:lnTo>
                    <a:lnTo>
                      <a:pt x="281" y="719"/>
                    </a:lnTo>
                    <a:lnTo>
                      <a:pt x="264" y="674"/>
                    </a:lnTo>
                    <a:lnTo>
                      <a:pt x="269" y="629"/>
                    </a:lnTo>
                    <a:lnTo>
                      <a:pt x="287" y="612"/>
                    </a:lnTo>
                    <a:lnTo>
                      <a:pt x="299" y="618"/>
                    </a:lnTo>
                    <a:lnTo>
                      <a:pt x="335" y="600"/>
                    </a:lnTo>
                    <a:lnTo>
                      <a:pt x="387" y="585"/>
                    </a:lnTo>
                    <a:lnTo>
                      <a:pt x="362" y="540"/>
                    </a:lnTo>
                    <a:lnTo>
                      <a:pt x="369" y="512"/>
                    </a:lnTo>
                    <a:lnTo>
                      <a:pt x="390" y="497"/>
                    </a:lnTo>
                    <a:lnTo>
                      <a:pt x="398" y="479"/>
                    </a:lnTo>
                    <a:lnTo>
                      <a:pt x="405" y="479"/>
                    </a:lnTo>
                    <a:lnTo>
                      <a:pt x="423" y="452"/>
                    </a:lnTo>
                    <a:lnTo>
                      <a:pt x="441" y="435"/>
                    </a:lnTo>
                    <a:lnTo>
                      <a:pt x="491" y="444"/>
                    </a:lnTo>
                    <a:lnTo>
                      <a:pt x="513" y="468"/>
                    </a:lnTo>
                    <a:lnTo>
                      <a:pt x="522" y="452"/>
                    </a:lnTo>
                    <a:lnTo>
                      <a:pt x="513" y="438"/>
                    </a:lnTo>
                    <a:lnTo>
                      <a:pt x="548" y="440"/>
                    </a:lnTo>
                    <a:lnTo>
                      <a:pt x="563" y="429"/>
                    </a:lnTo>
                    <a:lnTo>
                      <a:pt x="584" y="431"/>
                    </a:lnTo>
                    <a:lnTo>
                      <a:pt x="656" y="483"/>
                    </a:lnTo>
                    <a:lnTo>
                      <a:pt x="692" y="435"/>
                    </a:lnTo>
                    <a:lnTo>
                      <a:pt x="743" y="407"/>
                    </a:lnTo>
                    <a:lnTo>
                      <a:pt x="762" y="438"/>
                    </a:lnTo>
                    <a:lnTo>
                      <a:pt x="789" y="452"/>
                    </a:lnTo>
                    <a:lnTo>
                      <a:pt x="789" y="464"/>
                    </a:lnTo>
                    <a:lnTo>
                      <a:pt x="798" y="462"/>
                    </a:lnTo>
                    <a:lnTo>
                      <a:pt x="845" y="365"/>
                    </a:lnTo>
                    <a:lnTo>
                      <a:pt x="866" y="363"/>
                    </a:lnTo>
                    <a:lnTo>
                      <a:pt x="869" y="339"/>
                    </a:lnTo>
                    <a:lnTo>
                      <a:pt x="882" y="342"/>
                    </a:lnTo>
                    <a:lnTo>
                      <a:pt x="899" y="363"/>
                    </a:lnTo>
                    <a:lnTo>
                      <a:pt x="905" y="392"/>
                    </a:lnTo>
                    <a:lnTo>
                      <a:pt x="941" y="402"/>
                    </a:lnTo>
                    <a:lnTo>
                      <a:pt x="992" y="405"/>
                    </a:lnTo>
                    <a:lnTo>
                      <a:pt x="1005" y="344"/>
                    </a:lnTo>
                    <a:lnTo>
                      <a:pt x="1037" y="305"/>
                    </a:lnTo>
                    <a:lnTo>
                      <a:pt x="1047" y="312"/>
                    </a:lnTo>
                    <a:lnTo>
                      <a:pt x="1083" y="261"/>
                    </a:lnTo>
                    <a:lnTo>
                      <a:pt x="1139" y="221"/>
                    </a:lnTo>
                    <a:lnTo>
                      <a:pt x="1136" y="185"/>
                    </a:lnTo>
                    <a:lnTo>
                      <a:pt x="1155" y="147"/>
                    </a:lnTo>
                    <a:lnTo>
                      <a:pt x="1191" y="147"/>
                    </a:lnTo>
                    <a:lnTo>
                      <a:pt x="1205" y="162"/>
                    </a:lnTo>
                    <a:lnTo>
                      <a:pt x="1248" y="141"/>
                    </a:lnTo>
                    <a:lnTo>
                      <a:pt x="1298" y="126"/>
                    </a:lnTo>
                    <a:lnTo>
                      <a:pt x="1323" y="96"/>
                    </a:lnTo>
                    <a:lnTo>
                      <a:pt x="1299" y="87"/>
                    </a:lnTo>
                    <a:lnTo>
                      <a:pt x="1305" y="53"/>
                    </a:lnTo>
                    <a:lnTo>
                      <a:pt x="1298" y="26"/>
                    </a:lnTo>
                    <a:lnTo>
                      <a:pt x="1313" y="15"/>
                    </a:lnTo>
                    <a:lnTo>
                      <a:pt x="1334" y="0"/>
                    </a:lnTo>
                    <a:lnTo>
                      <a:pt x="1370" y="26"/>
                    </a:lnTo>
                    <a:lnTo>
                      <a:pt x="1403" y="18"/>
                    </a:lnTo>
                    <a:lnTo>
                      <a:pt x="1461" y="53"/>
                    </a:lnTo>
                    <a:lnTo>
                      <a:pt x="1482" y="113"/>
                    </a:lnTo>
                    <a:lnTo>
                      <a:pt x="1512" y="129"/>
                    </a:lnTo>
                    <a:lnTo>
                      <a:pt x="1583" y="137"/>
                    </a:lnTo>
                    <a:lnTo>
                      <a:pt x="1619" y="176"/>
                    </a:lnTo>
                    <a:lnTo>
                      <a:pt x="1649" y="180"/>
                    </a:lnTo>
                    <a:lnTo>
                      <a:pt x="1655" y="165"/>
                    </a:lnTo>
                    <a:lnTo>
                      <a:pt x="1691" y="159"/>
                    </a:lnTo>
                    <a:lnTo>
                      <a:pt x="1742" y="185"/>
                    </a:lnTo>
                    <a:lnTo>
                      <a:pt x="1793" y="185"/>
                    </a:lnTo>
                    <a:lnTo>
                      <a:pt x="1824" y="150"/>
                    </a:lnTo>
                    <a:lnTo>
                      <a:pt x="1868" y="141"/>
                    </a:lnTo>
                    <a:lnTo>
                      <a:pt x="1869" y="165"/>
                    </a:lnTo>
                    <a:lnTo>
                      <a:pt x="1886" y="204"/>
                    </a:lnTo>
                    <a:lnTo>
                      <a:pt x="1904" y="209"/>
                    </a:lnTo>
                    <a:lnTo>
                      <a:pt x="1929" y="228"/>
                    </a:lnTo>
                    <a:lnTo>
                      <a:pt x="1949" y="257"/>
                    </a:lnTo>
                    <a:lnTo>
                      <a:pt x="1953" y="318"/>
                    </a:lnTo>
                    <a:lnTo>
                      <a:pt x="1946" y="320"/>
                    </a:lnTo>
                    <a:lnTo>
                      <a:pt x="1940" y="359"/>
                    </a:lnTo>
                    <a:lnTo>
                      <a:pt x="1971" y="407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57" name="Freeform 68"/>
              <p:cNvSpPr>
                <a:spLocks/>
              </p:cNvSpPr>
              <p:nvPr/>
            </p:nvSpPr>
            <p:spPr bwMode="auto">
              <a:xfrm>
                <a:off x="3436" y="2571"/>
                <a:ext cx="5" cy="9"/>
              </a:xfrm>
              <a:custGeom>
                <a:avLst/>
                <a:gdLst>
                  <a:gd name="T0" fmla="*/ 4 w 16"/>
                  <a:gd name="T1" fmla="*/ 0 h 27"/>
                  <a:gd name="T2" fmla="*/ 5 w 16"/>
                  <a:gd name="T3" fmla="*/ 9 h 27"/>
                  <a:gd name="T4" fmla="*/ 0 w 16"/>
                  <a:gd name="T5" fmla="*/ 9 h 27"/>
                  <a:gd name="T6" fmla="*/ 4 w 16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7"/>
                  <a:gd name="T14" fmla="*/ 16 w 16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7">
                    <a:moveTo>
                      <a:pt x="12" y="0"/>
                    </a:moveTo>
                    <a:lnTo>
                      <a:pt x="16" y="27"/>
                    </a:lnTo>
                    <a:lnTo>
                      <a:pt x="0" y="2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58" name="Freeform 69"/>
              <p:cNvSpPr>
                <a:spLocks/>
              </p:cNvSpPr>
              <p:nvPr/>
            </p:nvSpPr>
            <p:spPr bwMode="auto">
              <a:xfrm>
                <a:off x="3366" y="2559"/>
                <a:ext cx="783" cy="200"/>
              </a:xfrm>
              <a:custGeom>
                <a:avLst/>
                <a:gdLst>
                  <a:gd name="T0" fmla="*/ 40 w 2474"/>
                  <a:gd name="T1" fmla="*/ 124 h 600"/>
                  <a:gd name="T2" fmla="*/ 51 w 2474"/>
                  <a:gd name="T3" fmla="*/ 103 h 600"/>
                  <a:gd name="T4" fmla="*/ 51 w 2474"/>
                  <a:gd name="T5" fmla="*/ 91 h 600"/>
                  <a:gd name="T6" fmla="*/ 52 w 2474"/>
                  <a:gd name="T7" fmla="*/ 80 h 600"/>
                  <a:gd name="T8" fmla="*/ 56 w 2474"/>
                  <a:gd name="T9" fmla="*/ 50 h 600"/>
                  <a:gd name="T10" fmla="*/ 69 w 2474"/>
                  <a:gd name="T11" fmla="*/ 40 h 600"/>
                  <a:gd name="T12" fmla="*/ 70 w 2474"/>
                  <a:gd name="T13" fmla="*/ 21 h 600"/>
                  <a:gd name="T14" fmla="*/ 81 w 2474"/>
                  <a:gd name="T15" fmla="*/ 21 h 600"/>
                  <a:gd name="T16" fmla="*/ 203 w 2474"/>
                  <a:gd name="T17" fmla="*/ 0 h 600"/>
                  <a:gd name="T18" fmla="*/ 333 w 2474"/>
                  <a:gd name="T19" fmla="*/ 2 h 600"/>
                  <a:gd name="T20" fmla="*/ 345 w 2474"/>
                  <a:gd name="T21" fmla="*/ 2 h 600"/>
                  <a:gd name="T22" fmla="*/ 593 w 2474"/>
                  <a:gd name="T23" fmla="*/ 11 h 600"/>
                  <a:gd name="T24" fmla="*/ 751 w 2474"/>
                  <a:gd name="T25" fmla="*/ 9 h 600"/>
                  <a:gd name="T26" fmla="*/ 780 w 2474"/>
                  <a:gd name="T27" fmla="*/ 10 h 600"/>
                  <a:gd name="T28" fmla="*/ 762 w 2474"/>
                  <a:gd name="T29" fmla="*/ 42 h 600"/>
                  <a:gd name="T30" fmla="*/ 740 w 2474"/>
                  <a:gd name="T31" fmla="*/ 67 h 600"/>
                  <a:gd name="T32" fmla="*/ 714 w 2474"/>
                  <a:gd name="T33" fmla="*/ 71 h 600"/>
                  <a:gd name="T34" fmla="*/ 696 w 2474"/>
                  <a:gd name="T35" fmla="*/ 80 h 600"/>
                  <a:gd name="T36" fmla="*/ 695 w 2474"/>
                  <a:gd name="T37" fmla="*/ 73 h 600"/>
                  <a:gd name="T38" fmla="*/ 670 w 2474"/>
                  <a:gd name="T39" fmla="*/ 95 h 600"/>
                  <a:gd name="T40" fmla="*/ 649 w 2474"/>
                  <a:gd name="T41" fmla="*/ 107 h 600"/>
                  <a:gd name="T42" fmla="*/ 638 w 2474"/>
                  <a:gd name="T43" fmla="*/ 116 h 600"/>
                  <a:gd name="T44" fmla="*/ 593 w 2474"/>
                  <a:gd name="T45" fmla="*/ 132 h 600"/>
                  <a:gd name="T46" fmla="*/ 571 w 2474"/>
                  <a:gd name="T47" fmla="*/ 148 h 600"/>
                  <a:gd name="T48" fmla="*/ 562 w 2474"/>
                  <a:gd name="T49" fmla="*/ 169 h 600"/>
                  <a:gd name="T50" fmla="*/ 544 w 2474"/>
                  <a:gd name="T51" fmla="*/ 174 h 600"/>
                  <a:gd name="T52" fmla="*/ 425 w 2474"/>
                  <a:gd name="T53" fmla="*/ 200 h 600"/>
                  <a:gd name="T54" fmla="*/ 0 w 2474"/>
                  <a:gd name="T55" fmla="*/ 198 h 600"/>
                  <a:gd name="T56" fmla="*/ 21 w 2474"/>
                  <a:gd name="T57" fmla="*/ 183 h 600"/>
                  <a:gd name="T58" fmla="*/ 17 w 2474"/>
                  <a:gd name="T59" fmla="*/ 168 h 600"/>
                  <a:gd name="T60" fmla="*/ 17 w 2474"/>
                  <a:gd name="T61" fmla="*/ 149 h 600"/>
                  <a:gd name="T62" fmla="*/ 13 w 2474"/>
                  <a:gd name="T63" fmla="*/ 154 h 600"/>
                  <a:gd name="T64" fmla="*/ 28 w 2474"/>
                  <a:gd name="T65" fmla="*/ 132 h 6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74"/>
                  <a:gd name="T100" fmla="*/ 0 h 600"/>
                  <a:gd name="T101" fmla="*/ 2474 w 2474"/>
                  <a:gd name="T102" fmla="*/ 600 h 6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74" h="600">
                    <a:moveTo>
                      <a:pt x="116" y="403"/>
                    </a:moveTo>
                    <a:lnTo>
                      <a:pt x="125" y="372"/>
                    </a:lnTo>
                    <a:lnTo>
                      <a:pt x="111" y="328"/>
                    </a:lnTo>
                    <a:lnTo>
                      <a:pt x="161" y="309"/>
                    </a:lnTo>
                    <a:lnTo>
                      <a:pt x="155" y="285"/>
                    </a:lnTo>
                    <a:lnTo>
                      <a:pt x="161" y="273"/>
                    </a:lnTo>
                    <a:lnTo>
                      <a:pt x="191" y="273"/>
                    </a:lnTo>
                    <a:lnTo>
                      <a:pt x="165" y="240"/>
                    </a:lnTo>
                    <a:lnTo>
                      <a:pt x="204" y="195"/>
                    </a:lnTo>
                    <a:lnTo>
                      <a:pt x="176" y="151"/>
                    </a:lnTo>
                    <a:lnTo>
                      <a:pt x="221" y="151"/>
                    </a:lnTo>
                    <a:lnTo>
                      <a:pt x="219" y="120"/>
                    </a:lnTo>
                    <a:lnTo>
                      <a:pt x="230" y="106"/>
                    </a:lnTo>
                    <a:lnTo>
                      <a:pt x="221" y="63"/>
                    </a:lnTo>
                    <a:lnTo>
                      <a:pt x="237" y="63"/>
                    </a:lnTo>
                    <a:lnTo>
                      <a:pt x="255" y="63"/>
                    </a:lnTo>
                    <a:lnTo>
                      <a:pt x="647" y="63"/>
                    </a:lnTo>
                    <a:lnTo>
                      <a:pt x="641" y="0"/>
                    </a:lnTo>
                    <a:lnTo>
                      <a:pt x="732" y="15"/>
                    </a:lnTo>
                    <a:lnTo>
                      <a:pt x="1053" y="7"/>
                    </a:lnTo>
                    <a:lnTo>
                      <a:pt x="1070" y="15"/>
                    </a:lnTo>
                    <a:lnTo>
                      <a:pt x="1089" y="7"/>
                    </a:lnTo>
                    <a:lnTo>
                      <a:pt x="1481" y="21"/>
                    </a:lnTo>
                    <a:lnTo>
                      <a:pt x="1874" y="33"/>
                    </a:lnTo>
                    <a:lnTo>
                      <a:pt x="1895" y="27"/>
                    </a:lnTo>
                    <a:lnTo>
                      <a:pt x="2373" y="28"/>
                    </a:lnTo>
                    <a:lnTo>
                      <a:pt x="2474" y="22"/>
                    </a:lnTo>
                    <a:lnTo>
                      <a:pt x="2466" y="31"/>
                    </a:lnTo>
                    <a:lnTo>
                      <a:pt x="2445" y="120"/>
                    </a:lnTo>
                    <a:lnTo>
                      <a:pt x="2409" y="126"/>
                    </a:lnTo>
                    <a:lnTo>
                      <a:pt x="2366" y="195"/>
                    </a:lnTo>
                    <a:lnTo>
                      <a:pt x="2339" y="202"/>
                    </a:lnTo>
                    <a:lnTo>
                      <a:pt x="2310" y="184"/>
                    </a:lnTo>
                    <a:lnTo>
                      <a:pt x="2255" y="214"/>
                    </a:lnTo>
                    <a:lnTo>
                      <a:pt x="2229" y="247"/>
                    </a:lnTo>
                    <a:lnTo>
                      <a:pt x="2198" y="240"/>
                    </a:lnTo>
                    <a:lnTo>
                      <a:pt x="2201" y="225"/>
                    </a:lnTo>
                    <a:lnTo>
                      <a:pt x="2195" y="219"/>
                    </a:lnTo>
                    <a:lnTo>
                      <a:pt x="2117" y="259"/>
                    </a:lnTo>
                    <a:lnTo>
                      <a:pt x="2117" y="285"/>
                    </a:lnTo>
                    <a:lnTo>
                      <a:pt x="2088" y="321"/>
                    </a:lnTo>
                    <a:lnTo>
                      <a:pt x="2052" y="322"/>
                    </a:lnTo>
                    <a:lnTo>
                      <a:pt x="2015" y="340"/>
                    </a:lnTo>
                    <a:lnTo>
                      <a:pt x="2015" y="348"/>
                    </a:lnTo>
                    <a:lnTo>
                      <a:pt x="1946" y="396"/>
                    </a:lnTo>
                    <a:lnTo>
                      <a:pt x="1874" y="396"/>
                    </a:lnTo>
                    <a:lnTo>
                      <a:pt x="1832" y="417"/>
                    </a:lnTo>
                    <a:lnTo>
                      <a:pt x="1803" y="444"/>
                    </a:lnTo>
                    <a:lnTo>
                      <a:pt x="1794" y="490"/>
                    </a:lnTo>
                    <a:lnTo>
                      <a:pt x="1776" y="507"/>
                    </a:lnTo>
                    <a:lnTo>
                      <a:pt x="1731" y="507"/>
                    </a:lnTo>
                    <a:lnTo>
                      <a:pt x="1719" y="522"/>
                    </a:lnTo>
                    <a:lnTo>
                      <a:pt x="1710" y="600"/>
                    </a:lnTo>
                    <a:lnTo>
                      <a:pt x="1344" y="600"/>
                    </a:lnTo>
                    <a:lnTo>
                      <a:pt x="603" y="597"/>
                    </a:lnTo>
                    <a:lnTo>
                      <a:pt x="0" y="595"/>
                    </a:lnTo>
                    <a:lnTo>
                      <a:pt x="41" y="550"/>
                    </a:lnTo>
                    <a:lnTo>
                      <a:pt x="66" y="550"/>
                    </a:lnTo>
                    <a:lnTo>
                      <a:pt x="62" y="507"/>
                    </a:lnTo>
                    <a:lnTo>
                      <a:pt x="54" y="504"/>
                    </a:lnTo>
                    <a:lnTo>
                      <a:pt x="63" y="466"/>
                    </a:lnTo>
                    <a:lnTo>
                      <a:pt x="54" y="448"/>
                    </a:lnTo>
                    <a:lnTo>
                      <a:pt x="48" y="462"/>
                    </a:lnTo>
                    <a:lnTo>
                      <a:pt x="41" y="462"/>
                    </a:lnTo>
                    <a:lnTo>
                      <a:pt x="50" y="439"/>
                    </a:lnTo>
                    <a:lnTo>
                      <a:pt x="89" y="396"/>
                    </a:lnTo>
                    <a:lnTo>
                      <a:pt x="116" y="40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59" name="Freeform 70"/>
              <p:cNvSpPr>
                <a:spLocks/>
              </p:cNvSpPr>
              <p:nvPr/>
            </p:nvSpPr>
            <p:spPr bwMode="auto">
              <a:xfrm>
                <a:off x="3995" y="2735"/>
                <a:ext cx="434" cy="372"/>
              </a:xfrm>
              <a:custGeom>
                <a:avLst/>
                <a:gdLst>
                  <a:gd name="T0" fmla="*/ 223 w 1372"/>
                  <a:gd name="T1" fmla="*/ 17 h 1116"/>
                  <a:gd name="T2" fmla="*/ 235 w 1372"/>
                  <a:gd name="T3" fmla="*/ 43 h 1116"/>
                  <a:gd name="T4" fmla="*/ 331 w 1372"/>
                  <a:gd name="T5" fmla="*/ 45 h 1116"/>
                  <a:gd name="T6" fmla="*/ 434 w 1372"/>
                  <a:gd name="T7" fmla="*/ 158 h 1116"/>
                  <a:gd name="T8" fmla="*/ 411 w 1372"/>
                  <a:gd name="T9" fmla="*/ 170 h 1116"/>
                  <a:gd name="T10" fmla="*/ 387 w 1372"/>
                  <a:gd name="T11" fmla="*/ 200 h 1116"/>
                  <a:gd name="T12" fmla="*/ 380 w 1372"/>
                  <a:gd name="T13" fmla="*/ 214 h 1116"/>
                  <a:gd name="T14" fmla="*/ 370 w 1372"/>
                  <a:gd name="T15" fmla="*/ 244 h 1116"/>
                  <a:gd name="T16" fmla="*/ 367 w 1372"/>
                  <a:gd name="T17" fmla="*/ 246 h 1116"/>
                  <a:gd name="T18" fmla="*/ 359 w 1372"/>
                  <a:gd name="T19" fmla="*/ 258 h 1116"/>
                  <a:gd name="T20" fmla="*/ 341 w 1372"/>
                  <a:gd name="T21" fmla="*/ 259 h 1116"/>
                  <a:gd name="T22" fmla="*/ 342 w 1372"/>
                  <a:gd name="T23" fmla="*/ 267 h 1116"/>
                  <a:gd name="T24" fmla="*/ 316 w 1372"/>
                  <a:gd name="T25" fmla="*/ 288 h 1116"/>
                  <a:gd name="T26" fmla="*/ 304 w 1372"/>
                  <a:gd name="T27" fmla="*/ 304 h 1116"/>
                  <a:gd name="T28" fmla="*/ 291 w 1372"/>
                  <a:gd name="T29" fmla="*/ 307 h 1116"/>
                  <a:gd name="T30" fmla="*/ 272 w 1372"/>
                  <a:gd name="T31" fmla="*/ 321 h 1116"/>
                  <a:gd name="T32" fmla="*/ 269 w 1372"/>
                  <a:gd name="T33" fmla="*/ 320 h 1116"/>
                  <a:gd name="T34" fmla="*/ 255 w 1372"/>
                  <a:gd name="T35" fmla="*/ 318 h 1116"/>
                  <a:gd name="T36" fmla="*/ 263 w 1372"/>
                  <a:gd name="T37" fmla="*/ 333 h 1116"/>
                  <a:gd name="T38" fmla="*/ 257 w 1372"/>
                  <a:gd name="T39" fmla="*/ 341 h 1116"/>
                  <a:gd name="T40" fmla="*/ 246 w 1372"/>
                  <a:gd name="T41" fmla="*/ 347 h 1116"/>
                  <a:gd name="T42" fmla="*/ 231 w 1372"/>
                  <a:gd name="T43" fmla="*/ 333 h 1116"/>
                  <a:gd name="T44" fmla="*/ 235 w 1372"/>
                  <a:gd name="T45" fmla="*/ 338 h 1116"/>
                  <a:gd name="T46" fmla="*/ 235 w 1372"/>
                  <a:gd name="T47" fmla="*/ 346 h 1116"/>
                  <a:gd name="T48" fmla="*/ 242 w 1372"/>
                  <a:gd name="T49" fmla="*/ 351 h 1116"/>
                  <a:gd name="T50" fmla="*/ 232 w 1372"/>
                  <a:gd name="T51" fmla="*/ 362 h 1116"/>
                  <a:gd name="T52" fmla="*/ 223 w 1372"/>
                  <a:gd name="T53" fmla="*/ 368 h 1116"/>
                  <a:gd name="T54" fmla="*/ 222 w 1372"/>
                  <a:gd name="T55" fmla="*/ 372 h 1116"/>
                  <a:gd name="T56" fmla="*/ 202 w 1372"/>
                  <a:gd name="T57" fmla="*/ 362 h 1116"/>
                  <a:gd name="T58" fmla="*/ 199 w 1372"/>
                  <a:gd name="T59" fmla="*/ 348 h 1116"/>
                  <a:gd name="T60" fmla="*/ 201 w 1372"/>
                  <a:gd name="T61" fmla="*/ 341 h 1116"/>
                  <a:gd name="T62" fmla="*/ 187 w 1372"/>
                  <a:gd name="T63" fmla="*/ 311 h 1116"/>
                  <a:gd name="T64" fmla="*/ 177 w 1372"/>
                  <a:gd name="T65" fmla="*/ 307 h 1116"/>
                  <a:gd name="T66" fmla="*/ 175 w 1372"/>
                  <a:gd name="T67" fmla="*/ 303 h 1116"/>
                  <a:gd name="T68" fmla="*/ 175 w 1372"/>
                  <a:gd name="T69" fmla="*/ 286 h 1116"/>
                  <a:gd name="T70" fmla="*/ 167 w 1372"/>
                  <a:gd name="T71" fmla="*/ 267 h 1116"/>
                  <a:gd name="T72" fmla="*/ 167 w 1372"/>
                  <a:gd name="T73" fmla="*/ 257 h 1116"/>
                  <a:gd name="T74" fmla="*/ 156 w 1372"/>
                  <a:gd name="T75" fmla="*/ 248 h 1116"/>
                  <a:gd name="T76" fmla="*/ 145 w 1372"/>
                  <a:gd name="T77" fmla="*/ 241 h 1116"/>
                  <a:gd name="T78" fmla="*/ 144 w 1372"/>
                  <a:gd name="T79" fmla="*/ 235 h 1116"/>
                  <a:gd name="T80" fmla="*/ 135 w 1372"/>
                  <a:gd name="T81" fmla="*/ 229 h 1116"/>
                  <a:gd name="T82" fmla="*/ 120 w 1372"/>
                  <a:gd name="T83" fmla="*/ 194 h 1116"/>
                  <a:gd name="T84" fmla="*/ 105 w 1372"/>
                  <a:gd name="T85" fmla="*/ 185 h 1116"/>
                  <a:gd name="T86" fmla="*/ 100 w 1372"/>
                  <a:gd name="T87" fmla="*/ 170 h 1116"/>
                  <a:gd name="T88" fmla="*/ 71 w 1372"/>
                  <a:gd name="T89" fmla="*/ 146 h 1116"/>
                  <a:gd name="T90" fmla="*/ 55 w 1372"/>
                  <a:gd name="T91" fmla="*/ 116 h 1116"/>
                  <a:gd name="T92" fmla="*/ 52 w 1372"/>
                  <a:gd name="T93" fmla="*/ 106 h 1116"/>
                  <a:gd name="T94" fmla="*/ 43 w 1372"/>
                  <a:gd name="T95" fmla="*/ 85 h 1116"/>
                  <a:gd name="T96" fmla="*/ 32 w 1372"/>
                  <a:gd name="T97" fmla="*/ 85 h 1116"/>
                  <a:gd name="T98" fmla="*/ 0 w 1372"/>
                  <a:gd name="T99" fmla="*/ 56 h 1116"/>
                  <a:gd name="T100" fmla="*/ 10 w 1372"/>
                  <a:gd name="T101" fmla="*/ 37 h 1116"/>
                  <a:gd name="T102" fmla="*/ 20 w 1372"/>
                  <a:gd name="T103" fmla="*/ 27 h 1116"/>
                  <a:gd name="T104" fmla="*/ 22 w 1372"/>
                  <a:gd name="T105" fmla="*/ 22 h 1116"/>
                  <a:gd name="T106" fmla="*/ 32 w 1372"/>
                  <a:gd name="T107" fmla="*/ 19 h 1116"/>
                  <a:gd name="T108" fmla="*/ 53 w 1372"/>
                  <a:gd name="T109" fmla="*/ 14 h 1116"/>
                  <a:gd name="T110" fmla="*/ 60 w 1372"/>
                  <a:gd name="T111" fmla="*/ 7 h 1116"/>
                  <a:gd name="T112" fmla="*/ 90 w 1372"/>
                  <a:gd name="T113" fmla="*/ 0 h 1116"/>
                  <a:gd name="T114" fmla="*/ 210 w 1372"/>
                  <a:gd name="T115" fmla="*/ 4 h 1116"/>
                  <a:gd name="T116" fmla="*/ 213 w 1372"/>
                  <a:gd name="T117" fmla="*/ 14 h 1116"/>
                  <a:gd name="T118" fmla="*/ 220 w 1372"/>
                  <a:gd name="T119" fmla="*/ 13 h 1116"/>
                  <a:gd name="T120" fmla="*/ 223 w 1372"/>
                  <a:gd name="T121" fmla="*/ 17 h 111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72"/>
                  <a:gd name="T184" fmla="*/ 0 h 1116"/>
                  <a:gd name="T185" fmla="*/ 1372 w 1372"/>
                  <a:gd name="T186" fmla="*/ 1116 h 111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72" h="1116">
                    <a:moveTo>
                      <a:pt x="706" y="52"/>
                    </a:moveTo>
                    <a:lnTo>
                      <a:pt x="742" y="130"/>
                    </a:lnTo>
                    <a:lnTo>
                      <a:pt x="1045" y="136"/>
                    </a:lnTo>
                    <a:lnTo>
                      <a:pt x="1372" y="474"/>
                    </a:lnTo>
                    <a:lnTo>
                      <a:pt x="1299" y="511"/>
                    </a:lnTo>
                    <a:lnTo>
                      <a:pt x="1224" y="600"/>
                    </a:lnTo>
                    <a:lnTo>
                      <a:pt x="1200" y="643"/>
                    </a:lnTo>
                    <a:lnTo>
                      <a:pt x="1171" y="733"/>
                    </a:lnTo>
                    <a:lnTo>
                      <a:pt x="1159" y="738"/>
                    </a:lnTo>
                    <a:lnTo>
                      <a:pt x="1135" y="775"/>
                    </a:lnTo>
                    <a:lnTo>
                      <a:pt x="1077" y="777"/>
                    </a:lnTo>
                    <a:lnTo>
                      <a:pt x="1080" y="802"/>
                    </a:lnTo>
                    <a:lnTo>
                      <a:pt x="999" y="865"/>
                    </a:lnTo>
                    <a:lnTo>
                      <a:pt x="960" y="912"/>
                    </a:lnTo>
                    <a:lnTo>
                      <a:pt x="921" y="922"/>
                    </a:lnTo>
                    <a:lnTo>
                      <a:pt x="861" y="963"/>
                    </a:lnTo>
                    <a:lnTo>
                      <a:pt x="850" y="960"/>
                    </a:lnTo>
                    <a:lnTo>
                      <a:pt x="807" y="955"/>
                    </a:lnTo>
                    <a:lnTo>
                      <a:pt x="832" y="999"/>
                    </a:lnTo>
                    <a:lnTo>
                      <a:pt x="814" y="1024"/>
                    </a:lnTo>
                    <a:lnTo>
                      <a:pt x="778" y="1041"/>
                    </a:lnTo>
                    <a:lnTo>
                      <a:pt x="730" y="999"/>
                    </a:lnTo>
                    <a:lnTo>
                      <a:pt x="742" y="1015"/>
                    </a:lnTo>
                    <a:lnTo>
                      <a:pt x="742" y="1038"/>
                    </a:lnTo>
                    <a:lnTo>
                      <a:pt x="766" y="1054"/>
                    </a:lnTo>
                    <a:lnTo>
                      <a:pt x="732" y="1087"/>
                    </a:lnTo>
                    <a:lnTo>
                      <a:pt x="706" y="1104"/>
                    </a:lnTo>
                    <a:lnTo>
                      <a:pt x="702" y="1116"/>
                    </a:lnTo>
                    <a:lnTo>
                      <a:pt x="639" y="1087"/>
                    </a:lnTo>
                    <a:lnTo>
                      <a:pt x="628" y="1044"/>
                    </a:lnTo>
                    <a:lnTo>
                      <a:pt x="636" y="1023"/>
                    </a:lnTo>
                    <a:lnTo>
                      <a:pt x="591" y="934"/>
                    </a:lnTo>
                    <a:lnTo>
                      <a:pt x="559" y="921"/>
                    </a:lnTo>
                    <a:lnTo>
                      <a:pt x="553" y="910"/>
                    </a:lnTo>
                    <a:lnTo>
                      <a:pt x="552" y="858"/>
                    </a:lnTo>
                    <a:lnTo>
                      <a:pt x="528" y="801"/>
                    </a:lnTo>
                    <a:lnTo>
                      <a:pt x="528" y="772"/>
                    </a:lnTo>
                    <a:lnTo>
                      <a:pt x="493" y="744"/>
                    </a:lnTo>
                    <a:lnTo>
                      <a:pt x="457" y="724"/>
                    </a:lnTo>
                    <a:lnTo>
                      <a:pt x="454" y="706"/>
                    </a:lnTo>
                    <a:lnTo>
                      <a:pt x="427" y="688"/>
                    </a:lnTo>
                    <a:lnTo>
                      <a:pt x="378" y="583"/>
                    </a:lnTo>
                    <a:lnTo>
                      <a:pt x="331" y="555"/>
                    </a:lnTo>
                    <a:lnTo>
                      <a:pt x="315" y="510"/>
                    </a:lnTo>
                    <a:lnTo>
                      <a:pt x="225" y="438"/>
                    </a:lnTo>
                    <a:lnTo>
                      <a:pt x="174" y="348"/>
                    </a:lnTo>
                    <a:lnTo>
                      <a:pt x="165" y="319"/>
                    </a:lnTo>
                    <a:lnTo>
                      <a:pt x="136" y="255"/>
                    </a:lnTo>
                    <a:lnTo>
                      <a:pt x="100" y="255"/>
                    </a:lnTo>
                    <a:lnTo>
                      <a:pt x="0" y="168"/>
                    </a:lnTo>
                    <a:lnTo>
                      <a:pt x="31" y="111"/>
                    </a:lnTo>
                    <a:lnTo>
                      <a:pt x="64" y="82"/>
                    </a:lnTo>
                    <a:lnTo>
                      <a:pt x="69" y="67"/>
                    </a:lnTo>
                    <a:lnTo>
                      <a:pt x="100" y="57"/>
                    </a:lnTo>
                    <a:lnTo>
                      <a:pt x="168" y="43"/>
                    </a:lnTo>
                    <a:lnTo>
                      <a:pt x="189" y="22"/>
                    </a:lnTo>
                    <a:lnTo>
                      <a:pt x="285" y="0"/>
                    </a:lnTo>
                    <a:lnTo>
                      <a:pt x="663" y="13"/>
                    </a:lnTo>
                    <a:lnTo>
                      <a:pt x="672" y="43"/>
                    </a:lnTo>
                    <a:lnTo>
                      <a:pt x="697" y="39"/>
                    </a:lnTo>
                    <a:lnTo>
                      <a:pt x="706" y="52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60" name="Freeform 71"/>
              <p:cNvSpPr>
                <a:spLocks/>
              </p:cNvSpPr>
              <p:nvPr/>
            </p:nvSpPr>
            <p:spPr bwMode="auto">
              <a:xfrm>
                <a:off x="4343" y="2198"/>
                <a:ext cx="401" cy="215"/>
              </a:xfrm>
              <a:custGeom>
                <a:avLst/>
                <a:gdLst>
                  <a:gd name="T0" fmla="*/ 168 w 1268"/>
                  <a:gd name="T1" fmla="*/ 0 h 644"/>
                  <a:gd name="T2" fmla="*/ 342 w 1268"/>
                  <a:gd name="T3" fmla="*/ 145 h 644"/>
                  <a:gd name="T4" fmla="*/ 401 w 1268"/>
                  <a:gd name="T5" fmla="*/ 151 h 644"/>
                  <a:gd name="T6" fmla="*/ 349 w 1268"/>
                  <a:gd name="T7" fmla="*/ 205 h 644"/>
                  <a:gd name="T8" fmla="*/ 338 w 1268"/>
                  <a:gd name="T9" fmla="*/ 208 h 644"/>
                  <a:gd name="T10" fmla="*/ 326 w 1268"/>
                  <a:gd name="T11" fmla="*/ 194 h 644"/>
                  <a:gd name="T12" fmla="*/ 320 w 1268"/>
                  <a:gd name="T13" fmla="*/ 189 h 644"/>
                  <a:gd name="T14" fmla="*/ 322 w 1268"/>
                  <a:gd name="T15" fmla="*/ 172 h 644"/>
                  <a:gd name="T16" fmla="*/ 315 w 1268"/>
                  <a:gd name="T17" fmla="*/ 169 h 644"/>
                  <a:gd name="T18" fmla="*/ 312 w 1268"/>
                  <a:gd name="T19" fmla="*/ 174 h 644"/>
                  <a:gd name="T20" fmla="*/ 299 w 1268"/>
                  <a:gd name="T21" fmla="*/ 174 h 644"/>
                  <a:gd name="T22" fmla="*/ 293 w 1268"/>
                  <a:gd name="T23" fmla="*/ 161 h 644"/>
                  <a:gd name="T24" fmla="*/ 293 w 1268"/>
                  <a:gd name="T25" fmla="*/ 140 h 644"/>
                  <a:gd name="T26" fmla="*/ 301 w 1268"/>
                  <a:gd name="T27" fmla="*/ 129 h 644"/>
                  <a:gd name="T28" fmla="*/ 285 w 1268"/>
                  <a:gd name="T29" fmla="*/ 124 h 644"/>
                  <a:gd name="T30" fmla="*/ 297 w 1268"/>
                  <a:gd name="T31" fmla="*/ 103 h 644"/>
                  <a:gd name="T32" fmla="*/ 293 w 1268"/>
                  <a:gd name="T33" fmla="*/ 97 h 644"/>
                  <a:gd name="T34" fmla="*/ 286 w 1268"/>
                  <a:gd name="T35" fmla="*/ 86 h 644"/>
                  <a:gd name="T36" fmla="*/ 300 w 1268"/>
                  <a:gd name="T37" fmla="*/ 86 h 644"/>
                  <a:gd name="T38" fmla="*/ 293 w 1268"/>
                  <a:gd name="T39" fmla="*/ 71 h 644"/>
                  <a:gd name="T40" fmla="*/ 304 w 1268"/>
                  <a:gd name="T41" fmla="*/ 44 h 644"/>
                  <a:gd name="T42" fmla="*/ 315 w 1268"/>
                  <a:gd name="T43" fmla="*/ 19 h 644"/>
                  <a:gd name="T44" fmla="*/ 305 w 1268"/>
                  <a:gd name="T45" fmla="*/ 26 h 644"/>
                  <a:gd name="T46" fmla="*/ 293 w 1268"/>
                  <a:gd name="T47" fmla="*/ 43 h 644"/>
                  <a:gd name="T48" fmla="*/ 286 w 1268"/>
                  <a:gd name="T49" fmla="*/ 44 h 644"/>
                  <a:gd name="T50" fmla="*/ 267 w 1268"/>
                  <a:gd name="T51" fmla="*/ 61 h 644"/>
                  <a:gd name="T52" fmla="*/ 276 w 1268"/>
                  <a:gd name="T53" fmla="*/ 71 h 644"/>
                  <a:gd name="T54" fmla="*/ 268 w 1268"/>
                  <a:gd name="T55" fmla="*/ 103 h 644"/>
                  <a:gd name="T56" fmla="*/ 265 w 1268"/>
                  <a:gd name="T57" fmla="*/ 115 h 644"/>
                  <a:gd name="T58" fmla="*/ 280 w 1268"/>
                  <a:gd name="T59" fmla="*/ 160 h 644"/>
                  <a:gd name="T60" fmla="*/ 281 w 1268"/>
                  <a:gd name="T61" fmla="*/ 168 h 644"/>
                  <a:gd name="T62" fmla="*/ 285 w 1268"/>
                  <a:gd name="T63" fmla="*/ 189 h 644"/>
                  <a:gd name="T64" fmla="*/ 277 w 1268"/>
                  <a:gd name="T65" fmla="*/ 189 h 644"/>
                  <a:gd name="T66" fmla="*/ 273 w 1268"/>
                  <a:gd name="T67" fmla="*/ 192 h 644"/>
                  <a:gd name="T68" fmla="*/ 248 w 1268"/>
                  <a:gd name="T69" fmla="*/ 177 h 644"/>
                  <a:gd name="T70" fmla="*/ 239 w 1268"/>
                  <a:gd name="T71" fmla="*/ 166 h 644"/>
                  <a:gd name="T72" fmla="*/ 232 w 1268"/>
                  <a:gd name="T73" fmla="*/ 170 h 644"/>
                  <a:gd name="T74" fmla="*/ 213 w 1268"/>
                  <a:gd name="T75" fmla="*/ 155 h 644"/>
                  <a:gd name="T76" fmla="*/ 203 w 1268"/>
                  <a:gd name="T77" fmla="*/ 159 h 644"/>
                  <a:gd name="T78" fmla="*/ 213 w 1268"/>
                  <a:gd name="T79" fmla="*/ 129 h 644"/>
                  <a:gd name="T80" fmla="*/ 221 w 1268"/>
                  <a:gd name="T81" fmla="*/ 115 h 644"/>
                  <a:gd name="T82" fmla="*/ 231 w 1268"/>
                  <a:gd name="T83" fmla="*/ 100 h 644"/>
                  <a:gd name="T84" fmla="*/ 214 w 1268"/>
                  <a:gd name="T85" fmla="*/ 93 h 644"/>
                  <a:gd name="T86" fmla="*/ 178 w 1268"/>
                  <a:gd name="T87" fmla="*/ 71 h 644"/>
                  <a:gd name="T88" fmla="*/ 164 w 1268"/>
                  <a:gd name="T89" fmla="*/ 47 h 644"/>
                  <a:gd name="T90" fmla="*/ 157 w 1268"/>
                  <a:gd name="T91" fmla="*/ 46 h 644"/>
                  <a:gd name="T92" fmla="*/ 146 w 1268"/>
                  <a:gd name="T93" fmla="*/ 21 h 644"/>
                  <a:gd name="T94" fmla="*/ 135 w 1268"/>
                  <a:gd name="T95" fmla="*/ 15 h 644"/>
                  <a:gd name="T96" fmla="*/ 108 w 1268"/>
                  <a:gd name="T97" fmla="*/ 12 h 644"/>
                  <a:gd name="T98" fmla="*/ 101 w 1268"/>
                  <a:gd name="T99" fmla="*/ 14 h 644"/>
                  <a:gd name="T100" fmla="*/ 76 w 1268"/>
                  <a:gd name="T101" fmla="*/ 22 h 644"/>
                  <a:gd name="T102" fmla="*/ 67 w 1268"/>
                  <a:gd name="T103" fmla="*/ 12 h 644"/>
                  <a:gd name="T104" fmla="*/ 53 w 1268"/>
                  <a:gd name="T105" fmla="*/ 26 h 644"/>
                  <a:gd name="T106" fmla="*/ 39 w 1268"/>
                  <a:gd name="T107" fmla="*/ 29 h 644"/>
                  <a:gd name="T108" fmla="*/ 1 w 1268"/>
                  <a:gd name="T109" fmla="*/ 0 h 6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68"/>
                  <a:gd name="T166" fmla="*/ 0 h 644"/>
                  <a:gd name="T167" fmla="*/ 1268 w 1268"/>
                  <a:gd name="T168" fmla="*/ 644 h 64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68" h="644">
                    <a:moveTo>
                      <a:pt x="3" y="0"/>
                    </a:moveTo>
                    <a:lnTo>
                      <a:pt x="530" y="0"/>
                    </a:lnTo>
                    <a:lnTo>
                      <a:pt x="1056" y="0"/>
                    </a:lnTo>
                    <a:lnTo>
                      <a:pt x="1083" y="434"/>
                    </a:lnTo>
                    <a:lnTo>
                      <a:pt x="1104" y="449"/>
                    </a:lnTo>
                    <a:lnTo>
                      <a:pt x="1268" y="452"/>
                    </a:lnTo>
                    <a:lnTo>
                      <a:pt x="1214" y="602"/>
                    </a:lnTo>
                    <a:lnTo>
                      <a:pt x="1104" y="614"/>
                    </a:lnTo>
                    <a:lnTo>
                      <a:pt x="1094" y="630"/>
                    </a:lnTo>
                    <a:lnTo>
                      <a:pt x="1068" y="623"/>
                    </a:lnTo>
                    <a:lnTo>
                      <a:pt x="1025" y="644"/>
                    </a:lnTo>
                    <a:lnTo>
                      <a:pt x="1032" y="582"/>
                    </a:lnTo>
                    <a:lnTo>
                      <a:pt x="1043" y="567"/>
                    </a:lnTo>
                    <a:lnTo>
                      <a:pt x="1011" y="567"/>
                    </a:lnTo>
                    <a:lnTo>
                      <a:pt x="1034" y="531"/>
                    </a:lnTo>
                    <a:lnTo>
                      <a:pt x="1017" y="516"/>
                    </a:lnTo>
                    <a:lnTo>
                      <a:pt x="1008" y="522"/>
                    </a:lnTo>
                    <a:lnTo>
                      <a:pt x="996" y="507"/>
                    </a:lnTo>
                    <a:lnTo>
                      <a:pt x="996" y="483"/>
                    </a:lnTo>
                    <a:lnTo>
                      <a:pt x="986" y="522"/>
                    </a:lnTo>
                    <a:lnTo>
                      <a:pt x="962" y="512"/>
                    </a:lnTo>
                    <a:lnTo>
                      <a:pt x="947" y="522"/>
                    </a:lnTo>
                    <a:lnTo>
                      <a:pt x="926" y="500"/>
                    </a:lnTo>
                    <a:lnTo>
                      <a:pt x="926" y="483"/>
                    </a:lnTo>
                    <a:lnTo>
                      <a:pt x="900" y="434"/>
                    </a:lnTo>
                    <a:lnTo>
                      <a:pt x="926" y="420"/>
                    </a:lnTo>
                    <a:lnTo>
                      <a:pt x="914" y="389"/>
                    </a:lnTo>
                    <a:lnTo>
                      <a:pt x="953" y="387"/>
                    </a:lnTo>
                    <a:lnTo>
                      <a:pt x="926" y="350"/>
                    </a:lnTo>
                    <a:lnTo>
                      <a:pt x="900" y="372"/>
                    </a:lnTo>
                    <a:lnTo>
                      <a:pt x="900" y="341"/>
                    </a:lnTo>
                    <a:lnTo>
                      <a:pt x="939" y="309"/>
                    </a:lnTo>
                    <a:lnTo>
                      <a:pt x="926" y="278"/>
                    </a:lnTo>
                    <a:lnTo>
                      <a:pt x="926" y="291"/>
                    </a:lnTo>
                    <a:lnTo>
                      <a:pt x="893" y="300"/>
                    </a:lnTo>
                    <a:lnTo>
                      <a:pt x="905" y="257"/>
                    </a:lnTo>
                    <a:lnTo>
                      <a:pt x="926" y="263"/>
                    </a:lnTo>
                    <a:lnTo>
                      <a:pt x="950" y="257"/>
                    </a:lnTo>
                    <a:lnTo>
                      <a:pt x="953" y="222"/>
                    </a:lnTo>
                    <a:lnTo>
                      <a:pt x="926" y="212"/>
                    </a:lnTo>
                    <a:lnTo>
                      <a:pt x="933" y="167"/>
                    </a:lnTo>
                    <a:lnTo>
                      <a:pt x="962" y="131"/>
                    </a:lnTo>
                    <a:lnTo>
                      <a:pt x="998" y="122"/>
                    </a:lnTo>
                    <a:lnTo>
                      <a:pt x="996" y="57"/>
                    </a:lnTo>
                    <a:lnTo>
                      <a:pt x="975" y="63"/>
                    </a:lnTo>
                    <a:lnTo>
                      <a:pt x="965" y="78"/>
                    </a:lnTo>
                    <a:lnTo>
                      <a:pt x="962" y="107"/>
                    </a:lnTo>
                    <a:lnTo>
                      <a:pt x="926" y="128"/>
                    </a:lnTo>
                    <a:lnTo>
                      <a:pt x="917" y="150"/>
                    </a:lnTo>
                    <a:lnTo>
                      <a:pt x="903" y="131"/>
                    </a:lnTo>
                    <a:lnTo>
                      <a:pt x="888" y="167"/>
                    </a:lnTo>
                    <a:lnTo>
                      <a:pt x="845" y="183"/>
                    </a:lnTo>
                    <a:lnTo>
                      <a:pt x="854" y="201"/>
                    </a:lnTo>
                    <a:lnTo>
                      <a:pt x="873" y="212"/>
                    </a:lnTo>
                    <a:lnTo>
                      <a:pt x="878" y="257"/>
                    </a:lnTo>
                    <a:lnTo>
                      <a:pt x="849" y="309"/>
                    </a:lnTo>
                    <a:lnTo>
                      <a:pt x="848" y="329"/>
                    </a:lnTo>
                    <a:lnTo>
                      <a:pt x="839" y="345"/>
                    </a:lnTo>
                    <a:lnTo>
                      <a:pt x="852" y="434"/>
                    </a:lnTo>
                    <a:lnTo>
                      <a:pt x="885" y="479"/>
                    </a:lnTo>
                    <a:lnTo>
                      <a:pt x="876" y="500"/>
                    </a:lnTo>
                    <a:lnTo>
                      <a:pt x="890" y="504"/>
                    </a:lnTo>
                    <a:lnTo>
                      <a:pt x="884" y="522"/>
                    </a:lnTo>
                    <a:lnTo>
                      <a:pt x="902" y="567"/>
                    </a:lnTo>
                    <a:lnTo>
                      <a:pt x="905" y="599"/>
                    </a:lnTo>
                    <a:lnTo>
                      <a:pt x="875" y="567"/>
                    </a:lnTo>
                    <a:lnTo>
                      <a:pt x="864" y="567"/>
                    </a:lnTo>
                    <a:lnTo>
                      <a:pt x="863" y="575"/>
                    </a:lnTo>
                    <a:lnTo>
                      <a:pt x="818" y="531"/>
                    </a:lnTo>
                    <a:lnTo>
                      <a:pt x="783" y="531"/>
                    </a:lnTo>
                    <a:lnTo>
                      <a:pt x="765" y="522"/>
                    </a:lnTo>
                    <a:lnTo>
                      <a:pt x="756" y="498"/>
                    </a:lnTo>
                    <a:lnTo>
                      <a:pt x="747" y="515"/>
                    </a:lnTo>
                    <a:lnTo>
                      <a:pt x="734" y="509"/>
                    </a:lnTo>
                    <a:lnTo>
                      <a:pt x="711" y="465"/>
                    </a:lnTo>
                    <a:lnTo>
                      <a:pt x="675" y="465"/>
                    </a:lnTo>
                    <a:lnTo>
                      <a:pt x="663" y="479"/>
                    </a:lnTo>
                    <a:lnTo>
                      <a:pt x="641" y="476"/>
                    </a:lnTo>
                    <a:lnTo>
                      <a:pt x="641" y="425"/>
                    </a:lnTo>
                    <a:lnTo>
                      <a:pt x="674" y="386"/>
                    </a:lnTo>
                    <a:lnTo>
                      <a:pt x="675" y="369"/>
                    </a:lnTo>
                    <a:lnTo>
                      <a:pt x="699" y="345"/>
                    </a:lnTo>
                    <a:lnTo>
                      <a:pt x="701" y="330"/>
                    </a:lnTo>
                    <a:lnTo>
                      <a:pt x="731" y="300"/>
                    </a:lnTo>
                    <a:lnTo>
                      <a:pt x="711" y="270"/>
                    </a:lnTo>
                    <a:lnTo>
                      <a:pt x="677" y="279"/>
                    </a:lnTo>
                    <a:lnTo>
                      <a:pt x="641" y="252"/>
                    </a:lnTo>
                    <a:lnTo>
                      <a:pt x="563" y="212"/>
                    </a:lnTo>
                    <a:lnTo>
                      <a:pt x="579" y="179"/>
                    </a:lnTo>
                    <a:lnTo>
                      <a:pt x="518" y="141"/>
                    </a:lnTo>
                    <a:lnTo>
                      <a:pt x="506" y="143"/>
                    </a:lnTo>
                    <a:lnTo>
                      <a:pt x="497" y="138"/>
                    </a:lnTo>
                    <a:lnTo>
                      <a:pt x="497" y="108"/>
                    </a:lnTo>
                    <a:lnTo>
                      <a:pt x="461" y="63"/>
                    </a:lnTo>
                    <a:lnTo>
                      <a:pt x="461" y="38"/>
                    </a:lnTo>
                    <a:lnTo>
                      <a:pt x="426" y="44"/>
                    </a:lnTo>
                    <a:lnTo>
                      <a:pt x="390" y="12"/>
                    </a:lnTo>
                    <a:lnTo>
                      <a:pt x="342" y="35"/>
                    </a:lnTo>
                    <a:lnTo>
                      <a:pt x="315" y="35"/>
                    </a:lnTo>
                    <a:lnTo>
                      <a:pt x="318" y="41"/>
                    </a:lnTo>
                    <a:lnTo>
                      <a:pt x="291" y="72"/>
                    </a:lnTo>
                    <a:lnTo>
                      <a:pt x="239" y="66"/>
                    </a:lnTo>
                    <a:lnTo>
                      <a:pt x="212" y="50"/>
                    </a:lnTo>
                    <a:lnTo>
                      <a:pt x="213" y="35"/>
                    </a:lnTo>
                    <a:lnTo>
                      <a:pt x="197" y="35"/>
                    </a:lnTo>
                    <a:lnTo>
                      <a:pt x="167" y="78"/>
                    </a:lnTo>
                    <a:lnTo>
                      <a:pt x="140" y="93"/>
                    </a:lnTo>
                    <a:lnTo>
                      <a:pt x="122" y="86"/>
                    </a:lnTo>
                    <a:lnTo>
                      <a:pt x="0" y="18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61" name="Freeform 72"/>
              <p:cNvSpPr>
                <a:spLocks/>
              </p:cNvSpPr>
              <p:nvPr/>
            </p:nvSpPr>
            <p:spPr bwMode="auto">
              <a:xfrm>
                <a:off x="4655" y="2398"/>
                <a:ext cx="6" cy="10"/>
              </a:xfrm>
              <a:custGeom>
                <a:avLst/>
                <a:gdLst>
                  <a:gd name="T0" fmla="*/ 6 w 22"/>
                  <a:gd name="T1" fmla="*/ 4 h 29"/>
                  <a:gd name="T2" fmla="*/ 4 w 22"/>
                  <a:gd name="T3" fmla="*/ 0 h 29"/>
                  <a:gd name="T4" fmla="*/ 0 w 22"/>
                  <a:gd name="T5" fmla="*/ 4 h 29"/>
                  <a:gd name="T6" fmla="*/ 0 w 22"/>
                  <a:gd name="T7" fmla="*/ 10 h 29"/>
                  <a:gd name="T8" fmla="*/ 4 w 22"/>
                  <a:gd name="T9" fmla="*/ 10 h 29"/>
                  <a:gd name="T10" fmla="*/ 6 w 22"/>
                  <a:gd name="T11" fmla="*/ 4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9"/>
                  <a:gd name="T20" fmla="*/ 22 w 22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9">
                    <a:moveTo>
                      <a:pt x="22" y="11"/>
                    </a:moveTo>
                    <a:lnTo>
                      <a:pt x="13" y="0"/>
                    </a:lnTo>
                    <a:lnTo>
                      <a:pt x="0" y="11"/>
                    </a:lnTo>
                    <a:lnTo>
                      <a:pt x="0" y="29"/>
                    </a:lnTo>
                    <a:lnTo>
                      <a:pt x="15" y="29"/>
                    </a:lnTo>
                    <a:lnTo>
                      <a:pt x="22" y="11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62" name="Freeform 73"/>
              <p:cNvSpPr>
                <a:spLocks/>
              </p:cNvSpPr>
              <p:nvPr/>
            </p:nvSpPr>
            <p:spPr bwMode="auto">
              <a:xfrm>
                <a:off x="4649" y="2378"/>
                <a:ext cx="8" cy="11"/>
              </a:xfrm>
              <a:custGeom>
                <a:avLst/>
                <a:gdLst>
                  <a:gd name="T0" fmla="*/ 6 w 24"/>
                  <a:gd name="T1" fmla="*/ 6 h 33"/>
                  <a:gd name="T2" fmla="*/ 8 w 24"/>
                  <a:gd name="T3" fmla="*/ 9 h 33"/>
                  <a:gd name="T4" fmla="*/ 4 w 24"/>
                  <a:gd name="T5" fmla="*/ 11 h 33"/>
                  <a:gd name="T6" fmla="*/ 0 w 24"/>
                  <a:gd name="T7" fmla="*/ 9 h 33"/>
                  <a:gd name="T8" fmla="*/ 5 w 24"/>
                  <a:gd name="T9" fmla="*/ 0 h 33"/>
                  <a:gd name="T10" fmla="*/ 6 w 24"/>
                  <a:gd name="T11" fmla="*/ 6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33"/>
                  <a:gd name="T20" fmla="*/ 24 w 24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33">
                    <a:moveTo>
                      <a:pt x="18" y="19"/>
                    </a:moveTo>
                    <a:lnTo>
                      <a:pt x="24" y="28"/>
                    </a:lnTo>
                    <a:lnTo>
                      <a:pt x="12" y="33"/>
                    </a:lnTo>
                    <a:lnTo>
                      <a:pt x="0" y="28"/>
                    </a:lnTo>
                    <a:lnTo>
                      <a:pt x="14" y="0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63" name="Freeform 74"/>
              <p:cNvSpPr>
                <a:spLocks/>
              </p:cNvSpPr>
              <p:nvPr/>
            </p:nvSpPr>
            <p:spPr bwMode="auto">
              <a:xfrm>
                <a:off x="4250" y="1896"/>
                <a:ext cx="526" cy="302"/>
              </a:xfrm>
              <a:custGeom>
                <a:avLst/>
                <a:gdLst>
                  <a:gd name="T0" fmla="*/ 94 w 1664"/>
                  <a:gd name="T1" fmla="*/ 302 h 906"/>
                  <a:gd name="T2" fmla="*/ 260 w 1664"/>
                  <a:gd name="T3" fmla="*/ 302 h 906"/>
                  <a:gd name="T4" fmla="*/ 427 w 1664"/>
                  <a:gd name="T5" fmla="*/ 302 h 906"/>
                  <a:gd name="T6" fmla="*/ 445 w 1664"/>
                  <a:gd name="T7" fmla="*/ 288 h 906"/>
                  <a:gd name="T8" fmla="*/ 461 w 1664"/>
                  <a:gd name="T9" fmla="*/ 293 h 906"/>
                  <a:gd name="T10" fmla="*/ 486 w 1664"/>
                  <a:gd name="T11" fmla="*/ 282 h 906"/>
                  <a:gd name="T12" fmla="*/ 487 w 1664"/>
                  <a:gd name="T13" fmla="*/ 274 h 906"/>
                  <a:gd name="T14" fmla="*/ 510 w 1664"/>
                  <a:gd name="T15" fmla="*/ 260 h 906"/>
                  <a:gd name="T16" fmla="*/ 514 w 1664"/>
                  <a:gd name="T17" fmla="*/ 254 h 906"/>
                  <a:gd name="T18" fmla="*/ 523 w 1664"/>
                  <a:gd name="T19" fmla="*/ 252 h 906"/>
                  <a:gd name="T20" fmla="*/ 498 w 1664"/>
                  <a:gd name="T21" fmla="*/ 221 h 906"/>
                  <a:gd name="T22" fmla="*/ 487 w 1664"/>
                  <a:gd name="T23" fmla="*/ 201 h 906"/>
                  <a:gd name="T24" fmla="*/ 480 w 1664"/>
                  <a:gd name="T25" fmla="*/ 197 h 906"/>
                  <a:gd name="T26" fmla="*/ 480 w 1664"/>
                  <a:gd name="T27" fmla="*/ 180 h 906"/>
                  <a:gd name="T28" fmla="*/ 487 w 1664"/>
                  <a:gd name="T29" fmla="*/ 176 h 906"/>
                  <a:gd name="T30" fmla="*/ 493 w 1664"/>
                  <a:gd name="T31" fmla="*/ 166 h 906"/>
                  <a:gd name="T32" fmla="*/ 487 w 1664"/>
                  <a:gd name="T33" fmla="*/ 151 h 906"/>
                  <a:gd name="T34" fmla="*/ 501 w 1664"/>
                  <a:gd name="T35" fmla="*/ 140 h 906"/>
                  <a:gd name="T36" fmla="*/ 499 w 1664"/>
                  <a:gd name="T37" fmla="*/ 140 h 906"/>
                  <a:gd name="T38" fmla="*/ 510 w 1664"/>
                  <a:gd name="T39" fmla="*/ 127 h 906"/>
                  <a:gd name="T40" fmla="*/ 511 w 1664"/>
                  <a:gd name="T41" fmla="*/ 121 h 906"/>
                  <a:gd name="T42" fmla="*/ 521 w 1664"/>
                  <a:gd name="T43" fmla="*/ 110 h 906"/>
                  <a:gd name="T44" fmla="*/ 526 w 1664"/>
                  <a:gd name="T45" fmla="*/ 108 h 906"/>
                  <a:gd name="T46" fmla="*/ 520 w 1664"/>
                  <a:gd name="T47" fmla="*/ 101 h 906"/>
                  <a:gd name="T48" fmla="*/ 510 w 1664"/>
                  <a:gd name="T49" fmla="*/ 99 h 906"/>
                  <a:gd name="T50" fmla="*/ 498 w 1664"/>
                  <a:gd name="T51" fmla="*/ 91 h 906"/>
                  <a:gd name="T52" fmla="*/ 492 w 1664"/>
                  <a:gd name="T53" fmla="*/ 79 h 906"/>
                  <a:gd name="T54" fmla="*/ 494 w 1664"/>
                  <a:gd name="T55" fmla="*/ 77 h 906"/>
                  <a:gd name="T56" fmla="*/ 494 w 1664"/>
                  <a:gd name="T57" fmla="*/ 62 h 906"/>
                  <a:gd name="T58" fmla="*/ 485 w 1664"/>
                  <a:gd name="T59" fmla="*/ 50 h 906"/>
                  <a:gd name="T60" fmla="*/ 476 w 1664"/>
                  <a:gd name="T61" fmla="*/ 49 h 906"/>
                  <a:gd name="T62" fmla="*/ 466 w 1664"/>
                  <a:gd name="T63" fmla="*/ 32 h 906"/>
                  <a:gd name="T64" fmla="*/ 267 w 1664"/>
                  <a:gd name="T65" fmla="*/ 32 h 906"/>
                  <a:gd name="T66" fmla="*/ 68 w 1664"/>
                  <a:gd name="T67" fmla="*/ 32 h 906"/>
                  <a:gd name="T68" fmla="*/ 68 w 1664"/>
                  <a:gd name="T69" fmla="*/ 0 h 906"/>
                  <a:gd name="T70" fmla="*/ 0 w 1664"/>
                  <a:gd name="T71" fmla="*/ 35 h 906"/>
                  <a:gd name="T72" fmla="*/ 0 w 1664"/>
                  <a:gd name="T73" fmla="*/ 194 h 906"/>
                  <a:gd name="T74" fmla="*/ 0 w 1664"/>
                  <a:gd name="T75" fmla="*/ 302 h 906"/>
                  <a:gd name="T76" fmla="*/ 94 w 1664"/>
                  <a:gd name="T77" fmla="*/ 302 h 9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664"/>
                  <a:gd name="T118" fmla="*/ 0 h 906"/>
                  <a:gd name="T119" fmla="*/ 1664 w 1664"/>
                  <a:gd name="T120" fmla="*/ 906 h 90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664" h="906">
                    <a:moveTo>
                      <a:pt x="297" y="906"/>
                    </a:moveTo>
                    <a:lnTo>
                      <a:pt x="824" y="906"/>
                    </a:lnTo>
                    <a:lnTo>
                      <a:pt x="1350" y="906"/>
                    </a:lnTo>
                    <a:lnTo>
                      <a:pt x="1407" y="864"/>
                    </a:lnTo>
                    <a:lnTo>
                      <a:pt x="1458" y="878"/>
                    </a:lnTo>
                    <a:lnTo>
                      <a:pt x="1536" y="846"/>
                    </a:lnTo>
                    <a:lnTo>
                      <a:pt x="1541" y="821"/>
                    </a:lnTo>
                    <a:lnTo>
                      <a:pt x="1613" y="779"/>
                    </a:lnTo>
                    <a:lnTo>
                      <a:pt x="1626" y="762"/>
                    </a:lnTo>
                    <a:lnTo>
                      <a:pt x="1655" y="755"/>
                    </a:lnTo>
                    <a:lnTo>
                      <a:pt x="1577" y="662"/>
                    </a:lnTo>
                    <a:lnTo>
                      <a:pt x="1541" y="603"/>
                    </a:lnTo>
                    <a:lnTo>
                      <a:pt x="1520" y="591"/>
                    </a:lnTo>
                    <a:lnTo>
                      <a:pt x="1520" y="540"/>
                    </a:lnTo>
                    <a:lnTo>
                      <a:pt x="1541" y="528"/>
                    </a:lnTo>
                    <a:lnTo>
                      <a:pt x="1560" y="497"/>
                    </a:lnTo>
                    <a:lnTo>
                      <a:pt x="1541" y="453"/>
                    </a:lnTo>
                    <a:lnTo>
                      <a:pt x="1586" y="419"/>
                    </a:lnTo>
                    <a:lnTo>
                      <a:pt x="1578" y="419"/>
                    </a:lnTo>
                    <a:lnTo>
                      <a:pt x="1613" y="381"/>
                    </a:lnTo>
                    <a:lnTo>
                      <a:pt x="1617" y="363"/>
                    </a:lnTo>
                    <a:lnTo>
                      <a:pt x="1647" y="329"/>
                    </a:lnTo>
                    <a:lnTo>
                      <a:pt x="1664" y="324"/>
                    </a:lnTo>
                    <a:lnTo>
                      <a:pt x="1646" y="302"/>
                    </a:lnTo>
                    <a:lnTo>
                      <a:pt x="1613" y="296"/>
                    </a:lnTo>
                    <a:lnTo>
                      <a:pt x="1577" y="272"/>
                    </a:lnTo>
                    <a:lnTo>
                      <a:pt x="1556" y="237"/>
                    </a:lnTo>
                    <a:lnTo>
                      <a:pt x="1563" y="230"/>
                    </a:lnTo>
                    <a:lnTo>
                      <a:pt x="1562" y="186"/>
                    </a:lnTo>
                    <a:lnTo>
                      <a:pt x="1535" y="150"/>
                    </a:lnTo>
                    <a:lnTo>
                      <a:pt x="1505" y="146"/>
                    </a:lnTo>
                    <a:lnTo>
                      <a:pt x="1473" y="96"/>
                    </a:lnTo>
                    <a:lnTo>
                      <a:pt x="845" y="96"/>
                    </a:lnTo>
                    <a:lnTo>
                      <a:pt x="216" y="96"/>
                    </a:lnTo>
                    <a:lnTo>
                      <a:pt x="216" y="0"/>
                    </a:lnTo>
                    <a:lnTo>
                      <a:pt x="0" y="105"/>
                    </a:lnTo>
                    <a:lnTo>
                      <a:pt x="0" y="581"/>
                    </a:lnTo>
                    <a:lnTo>
                      <a:pt x="0" y="906"/>
                    </a:lnTo>
                    <a:lnTo>
                      <a:pt x="297" y="90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64" name="Freeform 75"/>
              <p:cNvSpPr>
                <a:spLocks/>
              </p:cNvSpPr>
              <p:nvPr/>
            </p:nvSpPr>
            <p:spPr bwMode="auto">
              <a:xfrm>
                <a:off x="4319" y="1572"/>
                <a:ext cx="705" cy="534"/>
              </a:xfrm>
              <a:custGeom>
                <a:avLst/>
                <a:gdLst>
                  <a:gd name="T0" fmla="*/ 705 w 2229"/>
                  <a:gd name="T1" fmla="*/ 467 h 1601"/>
                  <a:gd name="T2" fmla="*/ 600 w 2229"/>
                  <a:gd name="T3" fmla="*/ 516 h 1601"/>
                  <a:gd name="T4" fmla="*/ 542 w 2229"/>
                  <a:gd name="T5" fmla="*/ 524 h 1601"/>
                  <a:gd name="T6" fmla="*/ 527 w 2229"/>
                  <a:gd name="T7" fmla="*/ 526 h 1601"/>
                  <a:gd name="T8" fmla="*/ 517 w 2229"/>
                  <a:gd name="T9" fmla="*/ 522 h 1601"/>
                  <a:gd name="T10" fmla="*/ 497 w 2229"/>
                  <a:gd name="T11" fmla="*/ 534 h 1601"/>
                  <a:gd name="T12" fmla="*/ 516 w 2229"/>
                  <a:gd name="T13" fmla="*/ 516 h 1601"/>
                  <a:gd name="T14" fmla="*/ 458 w 2229"/>
                  <a:gd name="T15" fmla="*/ 432 h 1601"/>
                  <a:gd name="T16" fmla="*/ 442 w 2229"/>
                  <a:gd name="T17" fmla="*/ 423 h 1601"/>
                  <a:gd name="T18" fmla="*/ 424 w 2229"/>
                  <a:gd name="T19" fmla="*/ 403 h 1601"/>
                  <a:gd name="T20" fmla="*/ 426 w 2229"/>
                  <a:gd name="T21" fmla="*/ 386 h 1601"/>
                  <a:gd name="T22" fmla="*/ 408 w 2229"/>
                  <a:gd name="T23" fmla="*/ 373 h 1601"/>
                  <a:gd name="T24" fmla="*/ 199 w 2229"/>
                  <a:gd name="T25" fmla="*/ 356 h 1601"/>
                  <a:gd name="T26" fmla="*/ 0 w 2229"/>
                  <a:gd name="T27" fmla="*/ 324 h 1601"/>
                  <a:gd name="T28" fmla="*/ 35 w 2229"/>
                  <a:gd name="T29" fmla="*/ 300 h 1601"/>
                  <a:gd name="T30" fmla="*/ 60 w 2229"/>
                  <a:gd name="T31" fmla="*/ 282 h 1601"/>
                  <a:gd name="T32" fmla="*/ 78 w 2229"/>
                  <a:gd name="T33" fmla="*/ 253 h 1601"/>
                  <a:gd name="T34" fmla="*/ 69 w 2229"/>
                  <a:gd name="T35" fmla="*/ 231 h 1601"/>
                  <a:gd name="T36" fmla="*/ 63 w 2229"/>
                  <a:gd name="T37" fmla="*/ 207 h 1601"/>
                  <a:gd name="T38" fmla="*/ 137 w 2229"/>
                  <a:gd name="T39" fmla="*/ 194 h 1601"/>
                  <a:gd name="T40" fmla="*/ 193 w 2229"/>
                  <a:gd name="T41" fmla="*/ 206 h 1601"/>
                  <a:gd name="T42" fmla="*/ 216 w 2229"/>
                  <a:gd name="T43" fmla="*/ 205 h 1601"/>
                  <a:gd name="T44" fmla="*/ 272 w 2229"/>
                  <a:gd name="T45" fmla="*/ 199 h 1601"/>
                  <a:gd name="T46" fmla="*/ 306 w 2229"/>
                  <a:gd name="T47" fmla="*/ 176 h 1601"/>
                  <a:gd name="T48" fmla="*/ 322 w 2229"/>
                  <a:gd name="T49" fmla="*/ 164 h 1601"/>
                  <a:gd name="T50" fmla="*/ 315 w 2229"/>
                  <a:gd name="T51" fmla="*/ 134 h 1601"/>
                  <a:gd name="T52" fmla="*/ 329 w 2229"/>
                  <a:gd name="T53" fmla="*/ 130 h 1601"/>
                  <a:gd name="T54" fmla="*/ 307 w 2229"/>
                  <a:gd name="T55" fmla="*/ 105 h 1601"/>
                  <a:gd name="T56" fmla="*/ 349 w 2229"/>
                  <a:gd name="T57" fmla="*/ 75 h 1601"/>
                  <a:gd name="T58" fmla="*/ 408 w 2229"/>
                  <a:gd name="T59" fmla="*/ 18 h 1601"/>
                  <a:gd name="T60" fmla="*/ 580 w 2229"/>
                  <a:gd name="T61" fmla="*/ 0 h 1601"/>
                  <a:gd name="T62" fmla="*/ 576 w 2229"/>
                  <a:gd name="T63" fmla="*/ 46 h 1601"/>
                  <a:gd name="T64" fmla="*/ 582 w 2229"/>
                  <a:gd name="T65" fmla="*/ 88 h 1601"/>
                  <a:gd name="T66" fmla="*/ 578 w 2229"/>
                  <a:gd name="T67" fmla="*/ 149 h 1601"/>
                  <a:gd name="T68" fmla="*/ 577 w 2229"/>
                  <a:gd name="T69" fmla="*/ 165 h 1601"/>
                  <a:gd name="T70" fmla="*/ 588 w 2229"/>
                  <a:gd name="T71" fmla="*/ 172 h 1601"/>
                  <a:gd name="T72" fmla="*/ 566 w 2229"/>
                  <a:gd name="T73" fmla="*/ 343 h 1601"/>
                  <a:gd name="T74" fmla="*/ 562 w 2229"/>
                  <a:gd name="T75" fmla="*/ 431 h 1601"/>
                  <a:gd name="T76" fmla="*/ 550 w 2229"/>
                  <a:gd name="T77" fmla="*/ 460 h 1601"/>
                  <a:gd name="T78" fmla="*/ 543 w 2229"/>
                  <a:gd name="T79" fmla="*/ 485 h 1601"/>
                  <a:gd name="T80" fmla="*/ 555 w 2229"/>
                  <a:gd name="T81" fmla="*/ 487 h 1601"/>
                  <a:gd name="T82" fmla="*/ 588 w 2229"/>
                  <a:gd name="T83" fmla="*/ 485 h 1601"/>
                  <a:gd name="T84" fmla="*/ 645 w 2229"/>
                  <a:gd name="T85" fmla="*/ 477 h 1601"/>
                  <a:gd name="T86" fmla="*/ 678 w 2229"/>
                  <a:gd name="T87" fmla="*/ 456 h 1601"/>
                  <a:gd name="T88" fmla="*/ 671 w 2229"/>
                  <a:gd name="T89" fmla="*/ 460 h 1601"/>
                  <a:gd name="T90" fmla="*/ 691 w 2229"/>
                  <a:gd name="T91" fmla="*/ 475 h 16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29"/>
                  <a:gd name="T139" fmla="*/ 0 h 1601"/>
                  <a:gd name="T140" fmla="*/ 2229 w 2229"/>
                  <a:gd name="T141" fmla="*/ 1601 h 160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29" h="1601">
                    <a:moveTo>
                      <a:pt x="2184" y="1424"/>
                    </a:moveTo>
                    <a:lnTo>
                      <a:pt x="2229" y="1400"/>
                    </a:lnTo>
                    <a:lnTo>
                      <a:pt x="2208" y="1424"/>
                    </a:lnTo>
                    <a:lnTo>
                      <a:pt x="1896" y="1548"/>
                    </a:lnTo>
                    <a:lnTo>
                      <a:pt x="1811" y="1562"/>
                    </a:lnTo>
                    <a:lnTo>
                      <a:pt x="1715" y="1571"/>
                    </a:lnTo>
                    <a:lnTo>
                      <a:pt x="1664" y="1586"/>
                    </a:lnTo>
                    <a:lnTo>
                      <a:pt x="1665" y="1577"/>
                    </a:lnTo>
                    <a:lnTo>
                      <a:pt x="1646" y="1577"/>
                    </a:lnTo>
                    <a:lnTo>
                      <a:pt x="1634" y="1565"/>
                    </a:lnTo>
                    <a:lnTo>
                      <a:pt x="1610" y="1586"/>
                    </a:lnTo>
                    <a:lnTo>
                      <a:pt x="1572" y="1601"/>
                    </a:lnTo>
                    <a:lnTo>
                      <a:pt x="1587" y="1557"/>
                    </a:lnTo>
                    <a:lnTo>
                      <a:pt x="1631" y="1547"/>
                    </a:lnTo>
                    <a:lnTo>
                      <a:pt x="1676" y="1425"/>
                    </a:lnTo>
                    <a:lnTo>
                      <a:pt x="1448" y="1296"/>
                    </a:lnTo>
                    <a:lnTo>
                      <a:pt x="1430" y="1274"/>
                    </a:lnTo>
                    <a:lnTo>
                      <a:pt x="1397" y="1268"/>
                    </a:lnTo>
                    <a:lnTo>
                      <a:pt x="1361" y="1244"/>
                    </a:lnTo>
                    <a:lnTo>
                      <a:pt x="1340" y="1209"/>
                    </a:lnTo>
                    <a:lnTo>
                      <a:pt x="1347" y="1202"/>
                    </a:lnTo>
                    <a:lnTo>
                      <a:pt x="1346" y="1158"/>
                    </a:lnTo>
                    <a:lnTo>
                      <a:pt x="1319" y="1122"/>
                    </a:lnTo>
                    <a:lnTo>
                      <a:pt x="1289" y="1118"/>
                    </a:lnTo>
                    <a:lnTo>
                      <a:pt x="1257" y="1068"/>
                    </a:lnTo>
                    <a:lnTo>
                      <a:pt x="629" y="1068"/>
                    </a:lnTo>
                    <a:lnTo>
                      <a:pt x="0" y="1068"/>
                    </a:lnTo>
                    <a:lnTo>
                      <a:pt x="0" y="972"/>
                    </a:lnTo>
                    <a:lnTo>
                      <a:pt x="5" y="972"/>
                    </a:lnTo>
                    <a:lnTo>
                      <a:pt x="111" y="900"/>
                    </a:lnTo>
                    <a:lnTo>
                      <a:pt x="179" y="866"/>
                    </a:lnTo>
                    <a:lnTo>
                      <a:pt x="191" y="846"/>
                    </a:lnTo>
                    <a:lnTo>
                      <a:pt x="246" y="803"/>
                    </a:lnTo>
                    <a:lnTo>
                      <a:pt x="248" y="758"/>
                    </a:lnTo>
                    <a:lnTo>
                      <a:pt x="212" y="714"/>
                    </a:lnTo>
                    <a:lnTo>
                      <a:pt x="218" y="693"/>
                    </a:lnTo>
                    <a:lnTo>
                      <a:pt x="200" y="669"/>
                    </a:lnTo>
                    <a:lnTo>
                      <a:pt x="198" y="620"/>
                    </a:lnTo>
                    <a:lnTo>
                      <a:pt x="326" y="585"/>
                    </a:lnTo>
                    <a:lnTo>
                      <a:pt x="432" y="582"/>
                    </a:lnTo>
                    <a:lnTo>
                      <a:pt x="575" y="594"/>
                    </a:lnTo>
                    <a:lnTo>
                      <a:pt x="611" y="618"/>
                    </a:lnTo>
                    <a:lnTo>
                      <a:pt x="647" y="624"/>
                    </a:lnTo>
                    <a:lnTo>
                      <a:pt x="683" y="615"/>
                    </a:lnTo>
                    <a:lnTo>
                      <a:pt x="789" y="617"/>
                    </a:lnTo>
                    <a:lnTo>
                      <a:pt x="861" y="596"/>
                    </a:lnTo>
                    <a:lnTo>
                      <a:pt x="896" y="567"/>
                    </a:lnTo>
                    <a:lnTo>
                      <a:pt x="968" y="527"/>
                    </a:lnTo>
                    <a:lnTo>
                      <a:pt x="1004" y="527"/>
                    </a:lnTo>
                    <a:lnTo>
                      <a:pt x="1019" y="492"/>
                    </a:lnTo>
                    <a:lnTo>
                      <a:pt x="1017" y="473"/>
                    </a:lnTo>
                    <a:lnTo>
                      <a:pt x="996" y="402"/>
                    </a:lnTo>
                    <a:lnTo>
                      <a:pt x="1010" y="402"/>
                    </a:lnTo>
                    <a:lnTo>
                      <a:pt x="1040" y="390"/>
                    </a:lnTo>
                    <a:lnTo>
                      <a:pt x="1004" y="369"/>
                    </a:lnTo>
                    <a:lnTo>
                      <a:pt x="972" y="314"/>
                    </a:lnTo>
                    <a:lnTo>
                      <a:pt x="1040" y="254"/>
                    </a:lnTo>
                    <a:lnTo>
                      <a:pt x="1103" y="225"/>
                    </a:lnTo>
                    <a:lnTo>
                      <a:pt x="1137" y="180"/>
                    </a:lnTo>
                    <a:lnTo>
                      <a:pt x="1289" y="53"/>
                    </a:lnTo>
                    <a:lnTo>
                      <a:pt x="1397" y="3"/>
                    </a:lnTo>
                    <a:lnTo>
                      <a:pt x="1833" y="0"/>
                    </a:lnTo>
                    <a:lnTo>
                      <a:pt x="1824" y="62"/>
                    </a:lnTo>
                    <a:lnTo>
                      <a:pt x="1821" y="137"/>
                    </a:lnTo>
                    <a:lnTo>
                      <a:pt x="1844" y="180"/>
                    </a:lnTo>
                    <a:lnTo>
                      <a:pt x="1841" y="264"/>
                    </a:lnTo>
                    <a:lnTo>
                      <a:pt x="1815" y="359"/>
                    </a:lnTo>
                    <a:lnTo>
                      <a:pt x="1829" y="446"/>
                    </a:lnTo>
                    <a:lnTo>
                      <a:pt x="1812" y="492"/>
                    </a:lnTo>
                    <a:lnTo>
                      <a:pt x="1824" y="495"/>
                    </a:lnTo>
                    <a:lnTo>
                      <a:pt x="1845" y="492"/>
                    </a:lnTo>
                    <a:lnTo>
                      <a:pt x="1860" y="516"/>
                    </a:lnTo>
                    <a:lnTo>
                      <a:pt x="1856" y="804"/>
                    </a:lnTo>
                    <a:lnTo>
                      <a:pt x="1788" y="1029"/>
                    </a:lnTo>
                    <a:lnTo>
                      <a:pt x="1793" y="1050"/>
                    </a:lnTo>
                    <a:lnTo>
                      <a:pt x="1776" y="1293"/>
                    </a:lnTo>
                    <a:lnTo>
                      <a:pt x="1788" y="1352"/>
                    </a:lnTo>
                    <a:lnTo>
                      <a:pt x="1739" y="1380"/>
                    </a:lnTo>
                    <a:lnTo>
                      <a:pt x="1745" y="1430"/>
                    </a:lnTo>
                    <a:lnTo>
                      <a:pt x="1718" y="1454"/>
                    </a:lnTo>
                    <a:lnTo>
                      <a:pt x="1713" y="1479"/>
                    </a:lnTo>
                    <a:lnTo>
                      <a:pt x="1754" y="1460"/>
                    </a:lnTo>
                    <a:lnTo>
                      <a:pt x="1824" y="1446"/>
                    </a:lnTo>
                    <a:lnTo>
                      <a:pt x="1860" y="1455"/>
                    </a:lnTo>
                    <a:lnTo>
                      <a:pt x="1896" y="1434"/>
                    </a:lnTo>
                    <a:lnTo>
                      <a:pt x="2039" y="1430"/>
                    </a:lnTo>
                    <a:lnTo>
                      <a:pt x="2112" y="1380"/>
                    </a:lnTo>
                    <a:lnTo>
                      <a:pt x="2145" y="1367"/>
                    </a:lnTo>
                    <a:lnTo>
                      <a:pt x="2145" y="1373"/>
                    </a:lnTo>
                    <a:lnTo>
                      <a:pt x="2123" y="1380"/>
                    </a:lnTo>
                    <a:lnTo>
                      <a:pt x="2145" y="1409"/>
                    </a:lnTo>
                    <a:lnTo>
                      <a:pt x="2184" y="1424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65" name="Freeform 76"/>
              <p:cNvSpPr>
                <a:spLocks/>
              </p:cNvSpPr>
              <p:nvPr/>
            </p:nvSpPr>
            <p:spPr bwMode="auto">
              <a:xfrm>
                <a:off x="4382" y="1801"/>
                <a:ext cx="4" cy="6"/>
              </a:xfrm>
              <a:custGeom>
                <a:avLst/>
                <a:gdLst>
                  <a:gd name="T0" fmla="*/ 2 w 11"/>
                  <a:gd name="T1" fmla="*/ 0 h 18"/>
                  <a:gd name="T2" fmla="*/ 1 w 11"/>
                  <a:gd name="T3" fmla="*/ 3 h 18"/>
                  <a:gd name="T4" fmla="*/ 0 w 11"/>
                  <a:gd name="T5" fmla="*/ 4 h 18"/>
                  <a:gd name="T6" fmla="*/ 2 w 11"/>
                  <a:gd name="T7" fmla="*/ 6 h 18"/>
                  <a:gd name="T8" fmla="*/ 1 w 11"/>
                  <a:gd name="T9" fmla="*/ 6 h 18"/>
                  <a:gd name="T10" fmla="*/ 3 w 11"/>
                  <a:gd name="T11" fmla="*/ 6 h 18"/>
                  <a:gd name="T12" fmla="*/ 3 w 11"/>
                  <a:gd name="T13" fmla="*/ 5 h 18"/>
                  <a:gd name="T14" fmla="*/ 4 w 11"/>
                  <a:gd name="T15" fmla="*/ 4 h 18"/>
                  <a:gd name="T16" fmla="*/ 2 w 11"/>
                  <a:gd name="T17" fmla="*/ 0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8"/>
                  <a:gd name="T29" fmla="*/ 11 w 11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8">
                    <a:moveTo>
                      <a:pt x="6" y="0"/>
                    </a:moveTo>
                    <a:lnTo>
                      <a:pt x="2" y="8"/>
                    </a:lnTo>
                    <a:lnTo>
                      <a:pt x="0" y="12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11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66" name="Freeform 77"/>
              <p:cNvSpPr>
                <a:spLocks/>
              </p:cNvSpPr>
              <p:nvPr/>
            </p:nvSpPr>
            <p:spPr bwMode="auto">
              <a:xfrm>
                <a:off x="5020" y="2012"/>
                <a:ext cx="7" cy="5"/>
              </a:xfrm>
              <a:custGeom>
                <a:avLst/>
                <a:gdLst>
                  <a:gd name="T0" fmla="*/ 7 w 23"/>
                  <a:gd name="T1" fmla="*/ 0 h 14"/>
                  <a:gd name="T2" fmla="*/ 0 w 23"/>
                  <a:gd name="T3" fmla="*/ 5 h 14"/>
                  <a:gd name="T4" fmla="*/ 0 w 23"/>
                  <a:gd name="T5" fmla="*/ 2 h 14"/>
                  <a:gd name="T6" fmla="*/ 7 w 23"/>
                  <a:gd name="T7" fmla="*/ 0 h 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14"/>
                  <a:gd name="T14" fmla="*/ 23 w 23"/>
                  <a:gd name="T15" fmla="*/ 14 h 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14">
                    <a:moveTo>
                      <a:pt x="23" y="0"/>
                    </a:moveTo>
                    <a:lnTo>
                      <a:pt x="0" y="14"/>
                    </a:lnTo>
                    <a:lnTo>
                      <a:pt x="0" y="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67" name="Freeform 78"/>
              <p:cNvSpPr>
                <a:spLocks/>
              </p:cNvSpPr>
              <p:nvPr/>
            </p:nvSpPr>
            <p:spPr bwMode="auto">
              <a:xfrm>
                <a:off x="5008" y="2033"/>
                <a:ext cx="5" cy="3"/>
              </a:xfrm>
              <a:custGeom>
                <a:avLst/>
                <a:gdLst>
                  <a:gd name="T0" fmla="*/ 5 w 14"/>
                  <a:gd name="T1" fmla="*/ 2 h 9"/>
                  <a:gd name="T2" fmla="*/ 0 w 14"/>
                  <a:gd name="T3" fmla="*/ 0 h 9"/>
                  <a:gd name="T4" fmla="*/ 0 w 14"/>
                  <a:gd name="T5" fmla="*/ 3 h 9"/>
                  <a:gd name="T6" fmla="*/ 5 w 14"/>
                  <a:gd name="T7" fmla="*/ 2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9"/>
                  <a:gd name="T14" fmla="*/ 14 w 1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9">
                    <a:moveTo>
                      <a:pt x="14" y="6"/>
                    </a:moveTo>
                    <a:lnTo>
                      <a:pt x="0" y="0"/>
                    </a:lnTo>
                    <a:lnTo>
                      <a:pt x="0" y="9"/>
                    </a:lnTo>
                    <a:lnTo>
                      <a:pt x="14" y="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68" name="Freeform 79"/>
              <p:cNvSpPr>
                <a:spLocks/>
              </p:cNvSpPr>
              <p:nvPr/>
            </p:nvSpPr>
            <p:spPr bwMode="auto">
              <a:xfrm>
                <a:off x="4975" y="1542"/>
                <a:ext cx="161" cy="304"/>
              </a:xfrm>
              <a:custGeom>
                <a:avLst/>
                <a:gdLst>
                  <a:gd name="T0" fmla="*/ 114 w 511"/>
                  <a:gd name="T1" fmla="*/ 2 h 912"/>
                  <a:gd name="T2" fmla="*/ 128 w 511"/>
                  <a:gd name="T3" fmla="*/ 2 h 912"/>
                  <a:gd name="T4" fmla="*/ 138 w 511"/>
                  <a:gd name="T5" fmla="*/ 227 h 912"/>
                  <a:gd name="T6" fmla="*/ 149 w 511"/>
                  <a:gd name="T7" fmla="*/ 238 h 912"/>
                  <a:gd name="T8" fmla="*/ 150 w 511"/>
                  <a:gd name="T9" fmla="*/ 251 h 912"/>
                  <a:gd name="T10" fmla="*/ 161 w 511"/>
                  <a:gd name="T11" fmla="*/ 261 h 912"/>
                  <a:gd name="T12" fmla="*/ 151 w 511"/>
                  <a:gd name="T13" fmla="*/ 283 h 912"/>
                  <a:gd name="T14" fmla="*/ 135 w 511"/>
                  <a:gd name="T15" fmla="*/ 284 h 912"/>
                  <a:gd name="T16" fmla="*/ 123 w 511"/>
                  <a:gd name="T17" fmla="*/ 289 h 912"/>
                  <a:gd name="T18" fmla="*/ 118 w 511"/>
                  <a:gd name="T19" fmla="*/ 298 h 912"/>
                  <a:gd name="T20" fmla="*/ 101 w 511"/>
                  <a:gd name="T21" fmla="*/ 304 h 912"/>
                  <a:gd name="T22" fmla="*/ 3 w 511"/>
                  <a:gd name="T23" fmla="*/ 300 h 912"/>
                  <a:gd name="T24" fmla="*/ 0 w 511"/>
                  <a:gd name="T25" fmla="*/ 295 h 912"/>
                  <a:gd name="T26" fmla="*/ 0 w 511"/>
                  <a:gd name="T27" fmla="*/ 272 h 912"/>
                  <a:gd name="T28" fmla="*/ 3 w 511"/>
                  <a:gd name="T29" fmla="*/ 268 h 912"/>
                  <a:gd name="T30" fmla="*/ 11 w 511"/>
                  <a:gd name="T31" fmla="*/ 200 h 912"/>
                  <a:gd name="T32" fmla="*/ 15 w 511"/>
                  <a:gd name="T33" fmla="*/ 197 h 912"/>
                  <a:gd name="T34" fmla="*/ 24 w 511"/>
                  <a:gd name="T35" fmla="*/ 179 h 912"/>
                  <a:gd name="T36" fmla="*/ 41 w 511"/>
                  <a:gd name="T37" fmla="*/ 135 h 912"/>
                  <a:gd name="T38" fmla="*/ 40 w 511"/>
                  <a:gd name="T39" fmla="*/ 120 h 912"/>
                  <a:gd name="T40" fmla="*/ 45 w 511"/>
                  <a:gd name="T41" fmla="*/ 111 h 912"/>
                  <a:gd name="T42" fmla="*/ 56 w 511"/>
                  <a:gd name="T43" fmla="*/ 110 h 912"/>
                  <a:gd name="T44" fmla="*/ 81 w 511"/>
                  <a:gd name="T45" fmla="*/ 90 h 912"/>
                  <a:gd name="T46" fmla="*/ 78 w 511"/>
                  <a:gd name="T47" fmla="*/ 61 h 912"/>
                  <a:gd name="T48" fmla="*/ 90 w 511"/>
                  <a:gd name="T49" fmla="*/ 43 h 912"/>
                  <a:gd name="T50" fmla="*/ 90 w 511"/>
                  <a:gd name="T51" fmla="*/ 30 h 912"/>
                  <a:gd name="T52" fmla="*/ 95 w 511"/>
                  <a:gd name="T53" fmla="*/ 3 h 912"/>
                  <a:gd name="T54" fmla="*/ 112 w 511"/>
                  <a:gd name="T55" fmla="*/ 0 h 912"/>
                  <a:gd name="T56" fmla="*/ 114 w 511"/>
                  <a:gd name="T57" fmla="*/ 2 h 91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11"/>
                  <a:gd name="T88" fmla="*/ 0 h 912"/>
                  <a:gd name="T89" fmla="*/ 511 w 511"/>
                  <a:gd name="T90" fmla="*/ 912 h 91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11" h="912">
                    <a:moveTo>
                      <a:pt x="361" y="6"/>
                    </a:moveTo>
                    <a:lnTo>
                      <a:pt x="405" y="6"/>
                    </a:lnTo>
                    <a:lnTo>
                      <a:pt x="438" y="682"/>
                    </a:lnTo>
                    <a:lnTo>
                      <a:pt x="474" y="715"/>
                    </a:lnTo>
                    <a:lnTo>
                      <a:pt x="475" y="753"/>
                    </a:lnTo>
                    <a:lnTo>
                      <a:pt x="511" y="783"/>
                    </a:lnTo>
                    <a:lnTo>
                      <a:pt x="480" y="850"/>
                    </a:lnTo>
                    <a:lnTo>
                      <a:pt x="427" y="853"/>
                    </a:lnTo>
                    <a:lnTo>
                      <a:pt x="391" y="868"/>
                    </a:lnTo>
                    <a:lnTo>
                      <a:pt x="376" y="894"/>
                    </a:lnTo>
                    <a:lnTo>
                      <a:pt x="321" y="912"/>
                    </a:lnTo>
                    <a:lnTo>
                      <a:pt x="10" y="901"/>
                    </a:lnTo>
                    <a:lnTo>
                      <a:pt x="0" y="886"/>
                    </a:lnTo>
                    <a:lnTo>
                      <a:pt x="0" y="817"/>
                    </a:lnTo>
                    <a:lnTo>
                      <a:pt x="10" y="805"/>
                    </a:lnTo>
                    <a:lnTo>
                      <a:pt x="34" y="600"/>
                    </a:lnTo>
                    <a:lnTo>
                      <a:pt x="48" y="592"/>
                    </a:lnTo>
                    <a:lnTo>
                      <a:pt x="76" y="538"/>
                    </a:lnTo>
                    <a:lnTo>
                      <a:pt x="130" y="405"/>
                    </a:lnTo>
                    <a:lnTo>
                      <a:pt x="126" y="361"/>
                    </a:lnTo>
                    <a:lnTo>
                      <a:pt x="142" y="334"/>
                    </a:lnTo>
                    <a:lnTo>
                      <a:pt x="178" y="330"/>
                    </a:lnTo>
                    <a:lnTo>
                      <a:pt x="258" y="271"/>
                    </a:lnTo>
                    <a:lnTo>
                      <a:pt x="247" y="183"/>
                    </a:lnTo>
                    <a:lnTo>
                      <a:pt x="285" y="129"/>
                    </a:lnTo>
                    <a:lnTo>
                      <a:pt x="285" y="90"/>
                    </a:lnTo>
                    <a:lnTo>
                      <a:pt x="301" y="10"/>
                    </a:lnTo>
                    <a:lnTo>
                      <a:pt x="357" y="0"/>
                    </a:lnTo>
                    <a:lnTo>
                      <a:pt x="361" y="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69" name="Freeform 80"/>
              <p:cNvSpPr>
                <a:spLocks/>
              </p:cNvSpPr>
              <p:nvPr/>
            </p:nvSpPr>
            <p:spPr bwMode="auto">
              <a:xfrm>
                <a:off x="5104" y="1282"/>
                <a:ext cx="372" cy="521"/>
              </a:xfrm>
              <a:custGeom>
                <a:avLst/>
                <a:gdLst>
                  <a:gd name="T0" fmla="*/ 144 w 1179"/>
                  <a:gd name="T1" fmla="*/ 424 h 1562"/>
                  <a:gd name="T2" fmla="*/ 159 w 1179"/>
                  <a:gd name="T3" fmla="*/ 424 h 1562"/>
                  <a:gd name="T4" fmla="*/ 183 w 1179"/>
                  <a:gd name="T5" fmla="*/ 410 h 1562"/>
                  <a:gd name="T6" fmla="*/ 191 w 1179"/>
                  <a:gd name="T7" fmla="*/ 365 h 1562"/>
                  <a:gd name="T8" fmla="*/ 204 w 1179"/>
                  <a:gd name="T9" fmla="*/ 373 h 1562"/>
                  <a:gd name="T10" fmla="*/ 213 w 1179"/>
                  <a:gd name="T11" fmla="*/ 396 h 1562"/>
                  <a:gd name="T12" fmla="*/ 221 w 1179"/>
                  <a:gd name="T13" fmla="*/ 396 h 1562"/>
                  <a:gd name="T14" fmla="*/ 232 w 1179"/>
                  <a:gd name="T15" fmla="*/ 361 h 1562"/>
                  <a:gd name="T16" fmla="*/ 255 w 1179"/>
                  <a:gd name="T17" fmla="*/ 382 h 1562"/>
                  <a:gd name="T18" fmla="*/ 277 w 1179"/>
                  <a:gd name="T19" fmla="*/ 363 h 1562"/>
                  <a:gd name="T20" fmla="*/ 295 w 1179"/>
                  <a:gd name="T21" fmla="*/ 350 h 1562"/>
                  <a:gd name="T22" fmla="*/ 312 w 1179"/>
                  <a:gd name="T23" fmla="*/ 357 h 1562"/>
                  <a:gd name="T24" fmla="*/ 323 w 1179"/>
                  <a:gd name="T25" fmla="*/ 344 h 1562"/>
                  <a:gd name="T26" fmla="*/ 334 w 1179"/>
                  <a:gd name="T27" fmla="*/ 336 h 1562"/>
                  <a:gd name="T28" fmla="*/ 345 w 1179"/>
                  <a:gd name="T29" fmla="*/ 335 h 1562"/>
                  <a:gd name="T30" fmla="*/ 356 w 1179"/>
                  <a:gd name="T31" fmla="*/ 276 h 1562"/>
                  <a:gd name="T32" fmla="*/ 337 w 1179"/>
                  <a:gd name="T33" fmla="*/ 276 h 1562"/>
                  <a:gd name="T34" fmla="*/ 323 w 1179"/>
                  <a:gd name="T35" fmla="*/ 235 h 1562"/>
                  <a:gd name="T36" fmla="*/ 323 w 1179"/>
                  <a:gd name="T37" fmla="*/ 222 h 1562"/>
                  <a:gd name="T38" fmla="*/ 296 w 1179"/>
                  <a:gd name="T39" fmla="*/ 54 h 1562"/>
                  <a:gd name="T40" fmla="*/ 255 w 1179"/>
                  <a:gd name="T41" fmla="*/ 13 h 1562"/>
                  <a:gd name="T42" fmla="*/ 187 w 1179"/>
                  <a:gd name="T43" fmla="*/ 28 h 1562"/>
                  <a:gd name="T44" fmla="*/ 103 w 1179"/>
                  <a:gd name="T45" fmla="*/ 84 h 1562"/>
                  <a:gd name="T46" fmla="*/ 77 w 1179"/>
                  <a:gd name="T47" fmla="*/ 138 h 1562"/>
                  <a:gd name="T48" fmla="*/ 70 w 1179"/>
                  <a:gd name="T49" fmla="*/ 173 h 1562"/>
                  <a:gd name="T50" fmla="*/ 62 w 1179"/>
                  <a:gd name="T51" fmla="*/ 202 h 1562"/>
                  <a:gd name="T52" fmla="*/ 33 w 1179"/>
                  <a:gd name="T53" fmla="*/ 232 h 1562"/>
                  <a:gd name="T54" fmla="*/ 30 w 1179"/>
                  <a:gd name="T55" fmla="*/ 241 h 1562"/>
                  <a:gd name="T56" fmla="*/ 16 w 1179"/>
                  <a:gd name="T57" fmla="*/ 262 h 1562"/>
                  <a:gd name="T58" fmla="*/ 0 w 1179"/>
                  <a:gd name="T59" fmla="*/ 262 h 1562"/>
                  <a:gd name="T60" fmla="*/ 22 w 1179"/>
                  <a:gd name="T61" fmla="*/ 498 h 1562"/>
                  <a:gd name="T62" fmla="*/ 33 w 1179"/>
                  <a:gd name="T63" fmla="*/ 521 h 1562"/>
                  <a:gd name="T64" fmla="*/ 44 w 1179"/>
                  <a:gd name="T65" fmla="*/ 498 h 1562"/>
                  <a:gd name="T66" fmla="*/ 67 w 1179"/>
                  <a:gd name="T67" fmla="*/ 476 h 1562"/>
                  <a:gd name="T68" fmla="*/ 65 w 1179"/>
                  <a:gd name="T69" fmla="*/ 465 h 1562"/>
                  <a:gd name="T70" fmla="*/ 78 w 1179"/>
                  <a:gd name="T71" fmla="*/ 462 h 1562"/>
                  <a:gd name="T72" fmla="*/ 86 w 1179"/>
                  <a:gd name="T73" fmla="*/ 447 h 1562"/>
                  <a:gd name="T74" fmla="*/ 107 w 1179"/>
                  <a:gd name="T75" fmla="*/ 439 h 1562"/>
                  <a:gd name="T76" fmla="*/ 124 w 1179"/>
                  <a:gd name="T77" fmla="*/ 431 h 1562"/>
                  <a:gd name="T78" fmla="*/ 141 w 1179"/>
                  <a:gd name="T79" fmla="*/ 430 h 156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179"/>
                  <a:gd name="T121" fmla="*/ 0 h 1562"/>
                  <a:gd name="T122" fmla="*/ 1179 w 1179"/>
                  <a:gd name="T123" fmla="*/ 1562 h 156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179" h="1562">
                    <a:moveTo>
                      <a:pt x="447" y="1289"/>
                    </a:moveTo>
                    <a:lnTo>
                      <a:pt x="456" y="1272"/>
                    </a:lnTo>
                    <a:lnTo>
                      <a:pt x="483" y="1263"/>
                    </a:lnTo>
                    <a:lnTo>
                      <a:pt x="504" y="1272"/>
                    </a:lnTo>
                    <a:lnTo>
                      <a:pt x="522" y="1262"/>
                    </a:lnTo>
                    <a:lnTo>
                      <a:pt x="579" y="1229"/>
                    </a:lnTo>
                    <a:lnTo>
                      <a:pt x="571" y="1184"/>
                    </a:lnTo>
                    <a:lnTo>
                      <a:pt x="604" y="1095"/>
                    </a:lnTo>
                    <a:lnTo>
                      <a:pt x="652" y="1049"/>
                    </a:lnTo>
                    <a:lnTo>
                      <a:pt x="646" y="1118"/>
                    </a:lnTo>
                    <a:lnTo>
                      <a:pt x="661" y="1140"/>
                    </a:lnTo>
                    <a:lnTo>
                      <a:pt x="676" y="1187"/>
                    </a:lnTo>
                    <a:lnTo>
                      <a:pt x="705" y="1224"/>
                    </a:lnTo>
                    <a:lnTo>
                      <a:pt x="700" y="1188"/>
                    </a:lnTo>
                    <a:lnTo>
                      <a:pt x="729" y="1140"/>
                    </a:lnTo>
                    <a:lnTo>
                      <a:pt x="736" y="1083"/>
                    </a:lnTo>
                    <a:lnTo>
                      <a:pt x="766" y="1140"/>
                    </a:lnTo>
                    <a:lnTo>
                      <a:pt x="808" y="1145"/>
                    </a:lnTo>
                    <a:lnTo>
                      <a:pt x="870" y="1113"/>
                    </a:lnTo>
                    <a:lnTo>
                      <a:pt x="879" y="1089"/>
                    </a:lnTo>
                    <a:lnTo>
                      <a:pt x="915" y="1083"/>
                    </a:lnTo>
                    <a:lnTo>
                      <a:pt x="936" y="1050"/>
                    </a:lnTo>
                    <a:lnTo>
                      <a:pt x="987" y="1055"/>
                    </a:lnTo>
                    <a:lnTo>
                      <a:pt x="990" y="1070"/>
                    </a:lnTo>
                    <a:lnTo>
                      <a:pt x="1018" y="1053"/>
                    </a:lnTo>
                    <a:lnTo>
                      <a:pt x="1023" y="1031"/>
                    </a:lnTo>
                    <a:lnTo>
                      <a:pt x="1057" y="1019"/>
                    </a:lnTo>
                    <a:lnTo>
                      <a:pt x="1060" y="1007"/>
                    </a:lnTo>
                    <a:lnTo>
                      <a:pt x="1089" y="1014"/>
                    </a:lnTo>
                    <a:lnTo>
                      <a:pt x="1093" y="1005"/>
                    </a:lnTo>
                    <a:lnTo>
                      <a:pt x="1179" y="935"/>
                    </a:lnTo>
                    <a:lnTo>
                      <a:pt x="1129" y="828"/>
                    </a:lnTo>
                    <a:lnTo>
                      <a:pt x="1093" y="809"/>
                    </a:lnTo>
                    <a:lnTo>
                      <a:pt x="1068" y="828"/>
                    </a:lnTo>
                    <a:lnTo>
                      <a:pt x="1032" y="785"/>
                    </a:lnTo>
                    <a:lnTo>
                      <a:pt x="1023" y="704"/>
                    </a:lnTo>
                    <a:lnTo>
                      <a:pt x="1030" y="696"/>
                    </a:lnTo>
                    <a:lnTo>
                      <a:pt x="1023" y="665"/>
                    </a:lnTo>
                    <a:lnTo>
                      <a:pt x="934" y="632"/>
                    </a:lnTo>
                    <a:lnTo>
                      <a:pt x="939" y="162"/>
                    </a:lnTo>
                    <a:lnTo>
                      <a:pt x="879" y="86"/>
                    </a:lnTo>
                    <a:lnTo>
                      <a:pt x="808" y="38"/>
                    </a:lnTo>
                    <a:lnTo>
                      <a:pt x="708" y="74"/>
                    </a:lnTo>
                    <a:lnTo>
                      <a:pt x="594" y="83"/>
                    </a:lnTo>
                    <a:lnTo>
                      <a:pt x="529" y="0"/>
                    </a:lnTo>
                    <a:lnTo>
                      <a:pt x="325" y="252"/>
                    </a:lnTo>
                    <a:lnTo>
                      <a:pt x="297" y="341"/>
                    </a:lnTo>
                    <a:lnTo>
                      <a:pt x="244" y="414"/>
                    </a:lnTo>
                    <a:lnTo>
                      <a:pt x="237" y="464"/>
                    </a:lnTo>
                    <a:lnTo>
                      <a:pt x="222" y="518"/>
                    </a:lnTo>
                    <a:lnTo>
                      <a:pt x="237" y="534"/>
                    </a:lnTo>
                    <a:lnTo>
                      <a:pt x="196" y="606"/>
                    </a:lnTo>
                    <a:lnTo>
                      <a:pt x="150" y="636"/>
                    </a:lnTo>
                    <a:lnTo>
                      <a:pt x="105" y="696"/>
                    </a:lnTo>
                    <a:lnTo>
                      <a:pt x="130" y="729"/>
                    </a:lnTo>
                    <a:lnTo>
                      <a:pt x="94" y="723"/>
                    </a:lnTo>
                    <a:lnTo>
                      <a:pt x="66" y="785"/>
                    </a:lnTo>
                    <a:lnTo>
                      <a:pt x="52" y="785"/>
                    </a:lnTo>
                    <a:lnTo>
                      <a:pt x="22" y="752"/>
                    </a:lnTo>
                    <a:lnTo>
                      <a:pt x="0" y="785"/>
                    </a:lnTo>
                    <a:lnTo>
                      <a:pt x="33" y="1461"/>
                    </a:lnTo>
                    <a:lnTo>
                      <a:pt x="69" y="1494"/>
                    </a:lnTo>
                    <a:lnTo>
                      <a:pt x="70" y="1532"/>
                    </a:lnTo>
                    <a:lnTo>
                      <a:pt x="106" y="1562"/>
                    </a:lnTo>
                    <a:lnTo>
                      <a:pt x="139" y="1526"/>
                    </a:lnTo>
                    <a:lnTo>
                      <a:pt x="138" y="1494"/>
                    </a:lnTo>
                    <a:lnTo>
                      <a:pt x="165" y="1461"/>
                    </a:lnTo>
                    <a:lnTo>
                      <a:pt x="213" y="1427"/>
                    </a:lnTo>
                    <a:lnTo>
                      <a:pt x="201" y="1419"/>
                    </a:lnTo>
                    <a:lnTo>
                      <a:pt x="207" y="1394"/>
                    </a:lnTo>
                    <a:lnTo>
                      <a:pt x="237" y="1391"/>
                    </a:lnTo>
                    <a:lnTo>
                      <a:pt x="247" y="1386"/>
                    </a:lnTo>
                    <a:lnTo>
                      <a:pt x="249" y="1362"/>
                    </a:lnTo>
                    <a:lnTo>
                      <a:pt x="273" y="1340"/>
                    </a:lnTo>
                    <a:lnTo>
                      <a:pt x="316" y="1323"/>
                    </a:lnTo>
                    <a:lnTo>
                      <a:pt x="339" y="1317"/>
                    </a:lnTo>
                    <a:lnTo>
                      <a:pt x="355" y="1337"/>
                    </a:lnTo>
                    <a:lnTo>
                      <a:pt x="394" y="1293"/>
                    </a:lnTo>
                    <a:lnTo>
                      <a:pt x="415" y="1296"/>
                    </a:lnTo>
                    <a:lnTo>
                      <a:pt x="447" y="1289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70" name="Freeform 81"/>
              <p:cNvSpPr>
                <a:spLocks/>
              </p:cNvSpPr>
              <p:nvPr/>
            </p:nvSpPr>
            <p:spPr bwMode="auto">
              <a:xfrm>
                <a:off x="5336" y="1672"/>
                <a:ext cx="15" cy="8"/>
              </a:xfrm>
              <a:custGeom>
                <a:avLst/>
                <a:gdLst>
                  <a:gd name="T0" fmla="*/ 9 w 48"/>
                  <a:gd name="T1" fmla="*/ 0 h 23"/>
                  <a:gd name="T2" fmla="*/ 15 w 48"/>
                  <a:gd name="T3" fmla="*/ 8 h 23"/>
                  <a:gd name="T4" fmla="*/ 0 w 48"/>
                  <a:gd name="T5" fmla="*/ 8 h 23"/>
                  <a:gd name="T6" fmla="*/ 0 w 48"/>
                  <a:gd name="T7" fmla="*/ 1 h 23"/>
                  <a:gd name="T8" fmla="*/ 9 w 48"/>
                  <a:gd name="T9" fmla="*/ 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3"/>
                  <a:gd name="T17" fmla="*/ 48 w 48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3">
                    <a:moveTo>
                      <a:pt x="30" y="0"/>
                    </a:moveTo>
                    <a:lnTo>
                      <a:pt x="48" y="23"/>
                    </a:lnTo>
                    <a:lnTo>
                      <a:pt x="0" y="23"/>
                    </a:lnTo>
                    <a:lnTo>
                      <a:pt x="0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71" name="Freeform 82"/>
              <p:cNvSpPr>
                <a:spLocks/>
              </p:cNvSpPr>
              <p:nvPr/>
            </p:nvSpPr>
            <p:spPr bwMode="auto">
              <a:xfrm>
                <a:off x="5294" y="1647"/>
                <a:ext cx="10" cy="15"/>
              </a:xfrm>
              <a:custGeom>
                <a:avLst/>
                <a:gdLst>
                  <a:gd name="T0" fmla="*/ 9 w 30"/>
                  <a:gd name="T1" fmla="*/ 4 h 45"/>
                  <a:gd name="T2" fmla="*/ 10 w 30"/>
                  <a:gd name="T3" fmla="*/ 0 h 45"/>
                  <a:gd name="T4" fmla="*/ 6 w 30"/>
                  <a:gd name="T5" fmla="*/ 0 h 45"/>
                  <a:gd name="T6" fmla="*/ 0 w 30"/>
                  <a:gd name="T7" fmla="*/ 15 h 45"/>
                  <a:gd name="T8" fmla="*/ 5 w 30"/>
                  <a:gd name="T9" fmla="*/ 15 h 45"/>
                  <a:gd name="T10" fmla="*/ 9 w 30"/>
                  <a:gd name="T11" fmla="*/ 4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45"/>
                  <a:gd name="T20" fmla="*/ 30 w 30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45">
                    <a:moveTo>
                      <a:pt x="27" y="12"/>
                    </a:moveTo>
                    <a:lnTo>
                      <a:pt x="30" y="0"/>
                    </a:lnTo>
                    <a:lnTo>
                      <a:pt x="18" y="0"/>
                    </a:lnTo>
                    <a:lnTo>
                      <a:pt x="0" y="45"/>
                    </a:lnTo>
                    <a:lnTo>
                      <a:pt x="15" y="45"/>
                    </a:lnTo>
                    <a:lnTo>
                      <a:pt x="27" y="12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72" name="Freeform 83"/>
              <p:cNvSpPr>
                <a:spLocks/>
              </p:cNvSpPr>
              <p:nvPr/>
            </p:nvSpPr>
            <p:spPr bwMode="auto">
              <a:xfrm>
                <a:off x="5304" y="1662"/>
                <a:ext cx="7" cy="20"/>
              </a:xfrm>
              <a:custGeom>
                <a:avLst/>
                <a:gdLst>
                  <a:gd name="T0" fmla="*/ 3 w 21"/>
                  <a:gd name="T1" fmla="*/ 0 h 59"/>
                  <a:gd name="T2" fmla="*/ 7 w 21"/>
                  <a:gd name="T3" fmla="*/ 20 h 59"/>
                  <a:gd name="T4" fmla="*/ 0 w 21"/>
                  <a:gd name="T5" fmla="*/ 0 h 59"/>
                  <a:gd name="T6" fmla="*/ 3 w 21"/>
                  <a:gd name="T7" fmla="*/ 0 h 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59"/>
                  <a:gd name="T14" fmla="*/ 21 w 21"/>
                  <a:gd name="T15" fmla="*/ 59 h 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59">
                    <a:moveTo>
                      <a:pt x="10" y="0"/>
                    </a:moveTo>
                    <a:lnTo>
                      <a:pt x="21" y="59"/>
                    </a:lnTo>
                    <a:lnTo>
                      <a:pt x="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73" name="Freeform 84"/>
              <p:cNvSpPr>
                <a:spLocks/>
              </p:cNvSpPr>
              <p:nvPr/>
            </p:nvSpPr>
            <p:spPr bwMode="auto">
              <a:xfrm>
                <a:off x="4884" y="1825"/>
                <a:ext cx="323" cy="173"/>
              </a:xfrm>
              <a:custGeom>
                <a:avLst/>
                <a:gdLst>
                  <a:gd name="T0" fmla="*/ 256 w 1020"/>
                  <a:gd name="T1" fmla="*/ 140 h 519"/>
                  <a:gd name="T2" fmla="*/ 254 w 1020"/>
                  <a:gd name="T3" fmla="*/ 160 h 519"/>
                  <a:gd name="T4" fmla="*/ 260 w 1020"/>
                  <a:gd name="T5" fmla="*/ 158 h 519"/>
                  <a:gd name="T6" fmla="*/ 283 w 1020"/>
                  <a:gd name="T7" fmla="*/ 149 h 519"/>
                  <a:gd name="T8" fmla="*/ 319 w 1020"/>
                  <a:gd name="T9" fmla="*/ 148 h 519"/>
                  <a:gd name="T10" fmla="*/ 323 w 1020"/>
                  <a:gd name="T11" fmla="*/ 133 h 519"/>
                  <a:gd name="T12" fmla="*/ 315 w 1020"/>
                  <a:gd name="T13" fmla="*/ 103 h 519"/>
                  <a:gd name="T14" fmla="*/ 300 w 1020"/>
                  <a:gd name="T15" fmla="*/ 101 h 519"/>
                  <a:gd name="T16" fmla="*/ 309 w 1020"/>
                  <a:gd name="T17" fmla="*/ 103 h 519"/>
                  <a:gd name="T18" fmla="*/ 316 w 1020"/>
                  <a:gd name="T19" fmla="*/ 118 h 519"/>
                  <a:gd name="T20" fmla="*/ 294 w 1020"/>
                  <a:gd name="T21" fmla="*/ 136 h 519"/>
                  <a:gd name="T22" fmla="*/ 268 w 1020"/>
                  <a:gd name="T23" fmla="*/ 126 h 519"/>
                  <a:gd name="T24" fmla="*/ 264 w 1020"/>
                  <a:gd name="T25" fmla="*/ 109 h 519"/>
                  <a:gd name="T26" fmla="*/ 254 w 1020"/>
                  <a:gd name="T27" fmla="*/ 103 h 519"/>
                  <a:gd name="T28" fmla="*/ 248 w 1020"/>
                  <a:gd name="T29" fmla="*/ 74 h 519"/>
                  <a:gd name="T30" fmla="*/ 229 w 1020"/>
                  <a:gd name="T31" fmla="*/ 59 h 519"/>
                  <a:gd name="T32" fmla="*/ 232 w 1020"/>
                  <a:gd name="T33" fmla="*/ 54 h 519"/>
                  <a:gd name="T34" fmla="*/ 257 w 1020"/>
                  <a:gd name="T35" fmla="*/ 35 h 519"/>
                  <a:gd name="T36" fmla="*/ 261 w 1020"/>
                  <a:gd name="T37" fmla="*/ 22 h 519"/>
                  <a:gd name="T38" fmla="*/ 245 w 1020"/>
                  <a:gd name="T39" fmla="*/ 15 h 519"/>
                  <a:gd name="T40" fmla="*/ 226 w 1020"/>
                  <a:gd name="T41" fmla="*/ 1 h 519"/>
                  <a:gd name="T42" fmla="*/ 210 w 1020"/>
                  <a:gd name="T43" fmla="*/ 15 h 519"/>
                  <a:gd name="T44" fmla="*/ 94 w 1020"/>
                  <a:gd name="T45" fmla="*/ 17 h 519"/>
                  <a:gd name="T46" fmla="*/ 0 w 1020"/>
                  <a:gd name="T47" fmla="*/ 90 h 519"/>
                  <a:gd name="T48" fmla="*/ 57 w 1020"/>
                  <a:gd name="T49" fmla="*/ 99 h 519"/>
                  <a:gd name="T50" fmla="*/ 68 w 1020"/>
                  <a:gd name="T51" fmla="*/ 99 h 519"/>
                  <a:gd name="T52" fmla="*/ 154 w 1020"/>
                  <a:gd name="T53" fmla="*/ 103 h 519"/>
                  <a:gd name="T54" fmla="*/ 192 w 1020"/>
                  <a:gd name="T55" fmla="*/ 103 h 519"/>
                  <a:gd name="T56" fmla="*/ 196 w 1020"/>
                  <a:gd name="T57" fmla="*/ 118 h 519"/>
                  <a:gd name="T58" fmla="*/ 203 w 1020"/>
                  <a:gd name="T59" fmla="*/ 133 h 519"/>
                  <a:gd name="T60" fmla="*/ 215 w 1020"/>
                  <a:gd name="T61" fmla="*/ 163 h 519"/>
                  <a:gd name="T62" fmla="*/ 231 w 1020"/>
                  <a:gd name="T63" fmla="*/ 159 h 519"/>
                  <a:gd name="T64" fmla="*/ 241 w 1020"/>
                  <a:gd name="T65" fmla="*/ 149 h 5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0"/>
                  <a:gd name="T100" fmla="*/ 0 h 519"/>
                  <a:gd name="T101" fmla="*/ 1020 w 1020"/>
                  <a:gd name="T102" fmla="*/ 519 h 5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0" h="519">
                    <a:moveTo>
                      <a:pt x="761" y="446"/>
                    </a:moveTo>
                    <a:lnTo>
                      <a:pt x="807" y="420"/>
                    </a:lnTo>
                    <a:lnTo>
                      <a:pt x="818" y="443"/>
                    </a:lnTo>
                    <a:lnTo>
                      <a:pt x="801" y="479"/>
                    </a:lnTo>
                    <a:lnTo>
                      <a:pt x="729" y="519"/>
                    </a:lnTo>
                    <a:lnTo>
                      <a:pt x="822" y="473"/>
                    </a:lnTo>
                    <a:lnTo>
                      <a:pt x="857" y="468"/>
                    </a:lnTo>
                    <a:lnTo>
                      <a:pt x="893" y="447"/>
                    </a:lnTo>
                    <a:lnTo>
                      <a:pt x="1001" y="428"/>
                    </a:lnTo>
                    <a:lnTo>
                      <a:pt x="1007" y="443"/>
                    </a:lnTo>
                    <a:lnTo>
                      <a:pt x="1001" y="473"/>
                    </a:lnTo>
                    <a:lnTo>
                      <a:pt x="1020" y="399"/>
                    </a:lnTo>
                    <a:lnTo>
                      <a:pt x="1013" y="354"/>
                    </a:lnTo>
                    <a:lnTo>
                      <a:pt x="995" y="309"/>
                    </a:lnTo>
                    <a:lnTo>
                      <a:pt x="965" y="285"/>
                    </a:lnTo>
                    <a:lnTo>
                      <a:pt x="947" y="303"/>
                    </a:lnTo>
                    <a:lnTo>
                      <a:pt x="965" y="291"/>
                    </a:lnTo>
                    <a:lnTo>
                      <a:pt x="977" y="309"/>
                    </a:lnTo>
                    <a:lnTo>
                      <a:pt x="980" y="351"/>
                    </a:lnTo>
                    <a:lnTo>
                      <a:pt x="998" y="354"/>
                    </a:lnTo>
                    <a:lnTo>
                      <a:pt x="987" y="387"/>
                    </a:lnTo>
                    <a:lnTo>
                      <a:pt x="929" y="408"/>
                    </a:lnTo>
                    <a:lnTo>
                      <a:pt x="893" y="402"/>
                    </a:lnTo>
                    <a:lnTo>
                      <a:pt x="846" y="377"/>
                    </a:lnTo>
                    <a:lnTo>
                      <a:pt x="848" y="354"/>
                    </a:lnTo>
                    <a:lnTo>
                      <a:pt x="833" y="327"/>
                    </a:lnTo>
                    <a:lnTo>
                      <a:pt x="822" y="330"/>
                    </a:lnTo>
                    <a:lnTo>
                      <a:pt x="801" y="309"/>
                    </a:lnTo>
                    <a:lnTo>
                      <a:pt x="828" y="308"/>
                    </a:lnTo>
                    <a:lnTo>
                      <a:pt x="782" y="221"/>
                    </a:lnTo>
                    <a:lnTo>
                      <a:pt x="737" y="198"/>
                    </a:lnTo>
                    <a:lnTo>
                      <a:pt x="723" y="177"/>
                    </a:lnTo>
                    <a:lnTo>
                      <a:pt x="729" y="153"/>
                    </a:lnTo>
                    <a:lnTo>
                      <a:pt x="734" y="162"/>
                    </a:lnTo>
                    <a:lnTo>
                      <a:pt x="786" y="110"/>
                    </a:lnTo>
                    <a:lnTo>
                      <a:pt x="810" y="104"/>
                    </a:lnTo>
                    <a:lnTo>
                      <a:pt x="830" y="77"/>
                    </a:lnTo>
                    <a:lnTo>
                      <a:pt x="824" y="66"/>
                    </a:lnTo>
                    <a:lnTo>
                      <a:pt x="786" y="68"/>
                    </a:lnTo>
                    <a:lnTo>
                      <a:pt x="773" y="44"/>
                    </a:lnTo>
                    <a:lnTo>
                      <a:pt x="767" y="0"/>
                    </a:lnTo>
                    <a:lnTo>
                      <a:pt x="714" y="3"/>
                    </a:lnTo>
                    <a:lnTo>
                      <a:pt x="678" y="18"/>
                    </a:lnTo>
                    <a:lnTo>
                      <a:pt x="663" y="44"/>
                    </a:lnTo>
                    <a:lnTo>
                      <a:pt x="608" y="62"/>
                    </a:lnTo>
                    <a:lnTo>
                      <a:pt x="297" y="51"/>
                    </a:lnTo>
                    <a:lnTo>
                      <a:pt x="68" y="45"/>
                    </a:lnTo>
                    <a:lnTo>
                      <a:pt x="0" y="270"/>
                    </a:lnTo>
                    <a:lnTo>
                      <a:pt x="5" y="291"/>
                    </a:lnTo>
                    <a:lnTo>
                      <a:pt x="179" y="296"/>
                    </a:lnTo>
                    <a:lnTo>
                      <a:pt x="195" y="309"/>
                    </a:lnTo>
                    <a:lnTo>
                      <a:pt x="215" y="297"/>
                    </a:lnTo>
                    <a:lnTo>
                      <a:pt x="321" y="299"/>
                    </a:lnTo>
                    <a:lnTo>
                      <a:pt x="486" y="308"/>
                    </a:lnTo>
                    <a:lnTo>
                      <a:pt x="501" y="306"/>
                    </a:lnTo>
                    <a:lnTo>
                      <a:pt x="605" y="309"/>
                    </a:lnTo>
                    <a:lnTo>
                      <a:pt x="608" y="347"/>
                    </a:lnTo>
                    <a:lnTo>
                      <a:pt x="618" y="354"/>
                    </a:lnTo>
                    <a:lnTo>
                      <a:pt x="624" y="390"/>
                    </a:lnTo>
                    <a:lnTo>
                      <a:pt x="641" y="399"/>
                    </a:lnTo>
                    <a:lnTo>
                      <a:pt x="675" y="443"/>
                    </a:lnTo>
                    <a:lnTo>
                      <a:pt x="680" y="488"/>
                    </a:lnTo>
                    <a:lnTo>
                      <a:pt x="705" y="494"/>
                    </a:lnTo>
                    <a:lnTo>
                      <a:pt x="729" y="477"/>
                    </a:lnTo>
                    <a:lnTo>
                      <a:pt x="744" y="443"/>
                    </a:lnTo>
                    <a:lnTo>
                      <a:pt x="761" y="446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74" name="Freeform 85"/>
              <p:cNvSpPr>
                <a:spLocks/>
              </p:cNvSpPr>
              <p:nvPr/>
            </p:nvSpPr>
            <p:spPr bwMode="auto">
              <a:xfrm>
                <a:off x="5125" y="1992"/>
                <a:ext cx="35" cy="19"/>
              </a:xfrm>
              <a:custGeom>
                <a:avLst/>
                <a:gdLst>
                  <a:gd name="T0" fmla="*/ 23 w 111"/>
                  <a:gd name="T1" fmla="*/ 0 h 57"/>
                  <a:gd name="T2" fmla="*/ 33 w 111"/>
                  <a:gd name="T3" fmla="*/ 6 h 57"/>
                  <a:gd name="T4" fmla="*/ 35 w 111"/>
                  <a:gd name="T5" fmla="*/ 13 h 57"/>
                  <a:gd name="T6" fmla="*/ 12 w 111"/>
                  <a:gd name="T7" fmla="*/ 14 h 57"/>
                  <a:gd name="T8" fmla="*/ 6 w 111"/>
                  <a:gd name="T9" fmla="*/ 19 h 57"/>
                  <a:gd name="T10" fmla="*/ 0 w 111"/>
                  <a:gd name="T11" fmla="*/ 14 h 57"/>
                  <a:gd name="T12" fmla="*/ 8 w 111"/>
                  <a:gd name="T13" fmla="*/ 10 h 57"/>
                  <a:gd name="T14" fmla="*/ 12 w 111"/>
                  <a:gd name="T15" fmla="*/ 5 h 57"/>
                  <a:gd name="T16" fmla="*/ 23 w 111"/>
                  <a:gd name="T17" fmla="*/ 0 h 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"/>
                  <a:gd name="T28" fmla="*/ 0 h 57"/>
                  <a:gd name="T29" fmla="*/ 111 w 111"/>
                  <a:gd name="T30" fmla="*/ 57 h 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" h="57">
                    <a:moveTo>
                      <a:pt x="73" y="0"/>
                    </a:moveTo>
                    <a:lnTo>
                      <a:pt x="105" y="18"/>
                    </a:lnTo>
                    <a:lnTo>
                      <a:pt x="111" y="39"/>
                    </a:lnTo>
                    <a:lnTo>
                      <a:pt x="37" y="42"/>
                    </a:lnTo>
                    <a:lnTo>
                      <a:pt x="18" y="57"/>
                    </a:lnTo>
                    <a:lnTo>
                      <a:pt x="0" y="41"/>
                    </a:lnTo>
                    <a:lnTo>
                      <a:pt x="25" y="30"/>
                    </a:lnTo>
                    <a:lnTo>
                      <a:pt x="37" y="15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75" name="Freeform 86"/>
              <p:cNvSpPr>
                <a:spLocks/>
              </p:cNvSpPr>
              <p:nvPr/>
            </p:nvSpPr>
            <p:spPr bwMode="auto">
              <a:xfrm>
                <a:off x="5176" y="2000"/>
                <a:ext cx="24" cy="18"/>
              </a:xfrm>
              <a:custGeom>
                <a:avLst/>
                <a:gdLst>
                  <a:gd name="T0" fmla="*/ 17 w 80"/>
                  <a:gd name="T1" fmla="*/ 18 h 53"/>
                  <a:gd name="T2" fmla="*/ 24 w 80"/>
                  <a:gd name="T3" fmla="*/ 7 h 53"/>
                  <a:gd name="T4" fmla="*/ 20 w 80"/>
                  <a:gd name="T5" fmla="*/ 0 h 53"/>
                  <a:gd name="T6" fmla="*/ 21 w 80"/>
                  <a:gd name="T7" fmla="*/ 7 h 53"/>
                  <a:gd name="T8" fmla="*/ 17 w 80"/>
                  <a:gd name="T9" fmla="*/ 11 h 53"/>
                  <a:gd name="T10" fmla="*/ 0 w 80"/>
                  <a:gd name="T11" fmla="*/ 10 h 53"/>
                  <a:gd name="T12" fmla="*/ 1 w 80"/>
                  <a:gd name="T13" fmla="*/ 12 h 53"/>
                  <a:gd name="T14" fmla="*/ 17 w 80"/>
                  <a:gd name="T15" fmla="*/ 18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53"/>
                  <a:gd name="T26" fmla="*/ 80 w 80"/>
                  <a:gd name="T27" fmla="*/ 53 h 5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53">
                    <a:moveTo>
                      <a:pt x="56" y="53"/>
                    </a:moveTo>
                    <a:lnTo>
                      <a:pt x="80" y="21"/>
                    </a:lnTo>
                    <a:lnTo>
                      <a:pt x="65" y="0"/>
                    </a:lnTo>
                    <a:lnTo>
                      <a:pt x="69" y="21"/>
                    </a:lnTo>
                    <a:lnTo>
                      <a:pt x="56" y="33"/>
                    </a:lnTo>
                    <a:lnTo>
                      <a:pt x="0" y="30"/>
                    </a:lnTo>
                    <a:lnTo>
                      <a:pt x="3" y="35"/>
                    </a:lnTo>
                    <a:lnTo>
                      <a:pt x="56" y="53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76" name="Freeform 87"/>
              <p:cNvSpPr>
                <a:spLocks/>
              </p:cNvSpPr>
              <p:nvPr/>
            </p:nvSpPr>
            <p:spPr bwMode="auto">
              <a:xfrm>
                <a:off x="4869" y="1922"/>
                <a:ext cx="170" cy="127"/>
              </a:xfrm>
              <a:custGeom>
                <a:avLst/>
                <a:gdLst>
                  <a:gd name="T0" fmla="*/ 72 w 537"/>
                  <a:gd name="T1" fmla="*/ 2 h 380"/>
                  <a:gd name="T2" fmla="*/ 77 w 537"/>
                  <a:gd name="T3" fmla="*/ 6 h 380"/>
                  <a:gd name="T4" fmla="*/ 84 w 537"/>
                  <a:gd name="T5" fmla="*/ 2 h 380"/>
                  <a:gd name="T6" fmla="*/ 117 w 537"/>
                  <a:gd name="T7" fmla="*/ 3 h 380"/>
                  <a:gd name="T8" fmla="*/ 169 w 537"/>
                  <a:gd name="T9" fmla="*/ 6 h 380"/>
                  <a:gd name="T10" fmla="*/ 170 w 537"/>
                  <a:gd name="T11" fmla="*/ 66 h 380"/>
                  <a:gd name="T12" fmla="*/ 163 w 537"/>
                  <a:gd name="T13" fmla="*/ 87 h 380"/>
                  <a:gd name="T14" fmla="*/ 161 w 537"/>
                  <a:gd name="T15" fmla="*/ 86 h 380"/>
                  <a:gd name="T16" fmla="*/ 103 w 537"/>
                  <a:gd name="T17" fmla="*/ 95 h 380"/>
                  <a:gd name="T18" fmla="*/ 95 w 537"/>
                  <a:gd name="T19" fmla="*/ 93 h 380"/>
                  <a:gd name="T20" fmla="*/ 72 w 537"/>
                  <a:gd name="T21" fmla="*/ 96 h 380"/>
                  <a:gd name="T22" fmla="*/ 65 w 537"/>
                  <a:gd name="T23" fmla="*/ 95 h 380"/>
                  <a:gd name="T24" fmla="*/ 50 w 537"/>
                  <a:gd name="T25" fmla="*/ 107 h 380"/>
                  <a:gd name="T26" fmla="*/ 38 w 537"/>
                  <a:gd name="T27" fmla="*/ 110 h 380"/>
                  <a:gd name="T28" fmla="*/ 16 w 537"/>
                  <a:gd name="T29" fmla="*/ 120 h 380"/>
                  <a:gd name="T30" fmla="*/ 2 w 537"/>
                  <a:gd name="T31" fmla="*/ 127 h 380"/>
                  <a:gd name="T32" fmla="*/ 0 w 537"/>
                  <a:gd name="T33" fmla="*/ 110 h 380"/>
                  <a:gd name="T34" fmla="*/ 16 w 537"/>
                  <a:gd name="T35" fmla="*/ 101 h 380"/>
                  <a:gd name="T36" fmla="*/ 12 w 537"/>
                  <a:gd name="T37" fmla="*/ 81 h 380"/>
                  <a:gd name="T38" fmla="*/ 17 w 537"/>
                  <a:gd name="T39" fmla="*/ 0 h 380"/>
                  <a:gd name="T40" fmla="*/ 72 w 537"/>
                  <a:gd name="T41" fmla="*/ 2 h 38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7"/>
                  <a:gd name="T64" fmla="*/ 0 h 380"/>
                  <a:gd name="T65" fmla="*/ 537 w 537"/>
                  <a:gd name="T66" fmla="*/ 380 h 38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7" h="380">
                    <a:moveTo>
                      <a:pt x="228" y="5"/>
                    </a:moveTo>
                    <a:lnTo>
                      <a:pt x="244" y="18"/>
                    </a:lnTo>
                    <a:lnTo>
                      <a:pt x="264" y="6"/>
                    </a:lnTo>
                    <a:lnTo>
                      <a:pt x="370" y="8"/>
                    </a:lnTo>
                    <a:lnTo>
                      <a:pt x="535" y="17"/>
                    </a:lnTo>
                    <a:lnTo>
                      <a:pt x="537" y="197"/>
                    </a:lnTo>
                    <a:lnTo>
                      <a:pt x="514" y="260"/>
                    </a:lnTo>
                    <a:lnTo>
                      <a:pt x="508" y="257"/>
                    </a:lnTo>
                    <a:lnTo>
                      <a:pt x="325" y="284"/>
                    </a:lnTo>
                    <a:lnTo>
                      <a:pt x="300" y="278"/>
                    </a:lnTo>
                    <a:lnTo>
                      <a:pt x="228" y="287"/>
                    </a:lnTo>
                    <a:lnTo>
                      <a:pt x="204" y="285"/>
                    </a:lnTo>
                    <a:lnTo>
                      <a:pt x="157" y="321"/>
                    </a:lnTo>
                    <a:lnTo>
                      <a:pt x="121" y="329"/>
                    </a:lnTo>
                    <a:lnTo>
                      <a:pt x="49" y="360"/>
                    </a:lnTo>
                    <a:lnTo>
                      <a:pt x="6" y="380"/>
                    </a:lnTo>
                    <a:lnTo>
                      <a:pt x="0" y="330"/>
                    </a:lnTo>
                    <a:lnTo>
                      <a:pt x="49" y="302"/>
                    </a:lnTo>
                    <a:lnTo>
                      <a:pt x="37" y="243"/>
                    </a:lnTo>
                    <a:lnTo>
                      <a:pt x="54" y="0"/>
                    </a:lnTo>
                    <a:lnTo>
                      <a:pt x="228" y="5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77" name="Rectangle 88"/>
              <p:cNvSpPr>
                <a:spLocks noChangeArrowheads="1"/>
              </p:cNvSpPr>
              <p:nvPr/>
            </p:nvSpPr>
            <p:spPr bwMode="auto">
              <a:xfrm rot="-2819507">
                <a:off x="4508" y="2283"/>
                <a:ext cx="48" cy="48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rgbClr val="00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065" name="Rectangle 89"/>
            <p:cNvSpPr>
              <a:spLocks noChangeArrowheads="1"/>
            </p:cNvSpPr>
            <p:nvPr/>
          </p:nvSpPr>
          <p:spPr bwMode="auto">
            <a:xfrm>
              <a:off x="480" y="1306"/>
              <a:ext cx="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sz="3200" b="1" smtClean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66" name="Group 90"/>
            <p:cNvGrpSpPr>
              <a:grpSpLocks/>
            </p:cNvGrpSpPr>
            <p:nvPr/>
          </p:nvGrpSpPr>
          <p:grpSpPr bwMode="auto">
            <a:xfrm>
              <a:off x="520" y="422"/>
              <a:ext cx="5144" cy="3562"/>
              <a:chOff x="288" y="576"/>
              <a:chExt cx="5144" cy="3562"/>
            </a:xfrm>
          </p:grpSpPr>
          <p:graphicFrame>
            <p:nvGraphicFramePr>
              <p:cNvPr id="2050" name="Object 2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600" y="3360"/>
              <a:ext cx="634" cy="5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32" name="Clip" r:id="rId4" imgW="4005000" imgH="3190680" progId="MS_ClipArt_Gallery.5">
                      <p:embed/>
                    </p:oleObj>
                  </mc:Choice>
                  <mc:Fallback>
                    <p:oleObj name="Clip" r:id="rId4" imgW="4005000" imgH="3190680" progId="MS_ClipArt_Gallery.5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00" y="3360"/>
                            <a:ext cx="634" cy="5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1" name="Object 3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360" y="1152"/>
              <a:ext cx="1096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33" name="Clip" r:id="rId6" imgW="5003640" imgH="1682640" progId="MS_ClipArt_Gallery.2">
                      <p:embed/>
                    </p:oleObj>
                  </mc:Choice>
                  <mc:Fallback>
                    <p:oleObj name="Clip" r:id="rId6" imgW="5003640" imgH="1682640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60" y="1152"/>
                            <a:ext cx="1096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2" name="Object 4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776" y="3408"/>
              <a:ext cx="394" cy="5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34" name="Clip" r:id="rId8" imgW="2557440" imgH="3595680" progId="MS_ClipArt_Gallery.2">
                      <p:embed/>
                    </p:oleObj>
                  </mc:Choice>
                  <mc:Fallback>
                    <p:oleObj name="Clip" r:id="rId8" imgW="2557440" imgH="3595680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76" y="3408"/>
                            <a:ext cx="394" cy="55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70" name="Rectangle 94"/>
              <p:cNvSpPr>
                <a:spLocks noChangeArrowheads="1"/>
              </p:cNvSpPr>
              <p:nvPr/>
            </p:nvSpPr>
            <p:spPr bwMode="auto">
              <a:xfrm>
                <a:off x="4464" y="2688"/>
                <a:ext cx="765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000" smtClean="0">
                    <a:solidFill>
                      <a:srgbClr val="FFFF66"/>
                    </a:solidFill>
                    <a:latin typeface="Book Antiqua" pitchFamily="18" charset="0"/>
                  </a:rPr>
                  <a:t>Hospital </a:t>
                </a:r>
              </a:p>
              <a:p>
                <a:r>
                  <a:rPr lang="en-US" sz="2000" smtClean="0">
                    <a:solidFill>
                      <a:srgbClr val="FFFF66"/>
                    </a:solidFill>
                    <a:latin typeface="Book Antiqua" pitchFamily="18" charset="0"/>
                  </a:rPr>
                  <a:t> Records</a:t>
                </a:r>
              </a:p>
            </p:txBody>
          </p:sp>
          <p:sp>
            <p:nvSpPr>
              <p:cNvPr id="2071" name="Rectangle 95"/>
              <p:cNvSpPr>
                <a:spLocks noChangeArrowheads="1"/>
              </p:cNvSpPr>
              <p:nvPr/>
            </p:nvSpPr>
            <p:spPr bwMode="auto">
              <a:xfrm>
                <a:off x="1145" y="3520"/>
                <a:ext cx="114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endParaRPr lang="en-US" sz="2000" smtClean="0">
                  <a:solidFill>
                    <a:srgbClr val="000000"/>
                  </a:solidFill>
                  <a:latin typeface="Book Antiqua" pitchFamily="18" charset="0"/>
                </a:endParaRPr>
              </a:p>
              <a:p>
                <a:pPr algn="ctr"/>
                <a:endParaRPr lang="en-US" sz="2000" smtClean="0">
                  <a:solidFill>
                    <a:srgbClr val="000000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2072" name="Rectangle 96"/>
              <p:cNvSpPr>
                <a:spLocks noChangeArrowheads="1"/>
              </p:cNvSpPr>
              <p:nvPr/>
            </p:nvSpPr>
            <p:spPr bwMode="auto">
              <a:xfrm>
                <a:off x="4211" y="3424"/>
                <a:ext cx="114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endParaRPr lang="en-US" sz="2000" smtClean="0">
                  <a:solidFill>
                    <a:srgbClr val="000000"/>
                  </a:solidFill>
                  <a:latin typeface="Book Antiqua" pitchFamily="18" charset="0"/>
                </a:endParaRPr>
              </a:p>
              <a:p>
                <a:endParaRPr lang="en-US" sz="2000" smtClean="0">
                  <a:solidFill>
                    <a:srgbClr val="000000"/>
                  </a:solidFill>
                  <a:latin typeface="Book Antiqua" pitchFamily="18" charset="0"/>
                </a:endParaRPr>
              </a:p>
            </p:txBody>
          </p:sp>
          <p:sp>
            <p:nvSpPr>
              <p:cNvPr id="2073" name="Rectangle 97"/>
              <p:cNvSpPr>
                <a:spLocks noChangeArrowheads="1"/>
              </p:cNvSpPr>
              <p:nvPr/>
            </p:nvSpPr>
            <p:spPr bwMode="auto">
              <a:xfrm>
                <a:off x="912" y="3600"/>
                <a:ext cx="766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000" smtClean="0">
                    <a:solidFill>
                      <a:srgbClr val="FFFF66"/>
                    </a:solidFill>
                    <a:latin typeface="Book Antiqua" pitchFamily="18" charset="0"/>
                  </a:rPr>
                  <a:t>Autopsy </a:t>
                </a:r>
              </a:p>
              <a:p>
                <a:r>
                  <a:rPr lang="en-US" sz="2000" smtClean="0">
                    <a:solidFill>
                      <a:srgbClr val="FFFF66"/>
                    </a:solidFill>
                    <a:latin typeface="Book Antiqua" pitchFamily="18" charset="0"/>
                  </a:rPr>
                  <a:t> Records</a:t>
                </a:r>
              </a:p>
            </p:txBody>
          </p:sp>
          <p:sp>
            <p:nvSpPr>
              <p:cNvPr id="2074" name="Rectangle 98"/>
              <p:cNvSpPr>
                <a:spLocks noChangeArrowheads="1"/>
              </p:cNvSpPr>
              <p:nvPr/>
            </p:nvSpPr>
            <p:spPr bwMode="auto">
              <a:xfrm>
                <a:off x="4128" y="3696"/>
                <a:ext cx="1304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2000" smtClean="0">
                    <a:solidFill>
                      <a:srgbClr val="FFFF66"/>
                    </a:solidFill>
                    <a:latin typeface="Book Antiqua" pitchFamily="18" charset="0"/>
                  </a:rPr>
                  <a:t>Statewide</a:t>
                </a:r>
              </a:p>
              <a:p>
                <a:pPr algn="ctr"/>
                <a:r>
                  <a:rPr lang="en-US" sz="2000" smtClean="0">
                    <a:solidFill>
                      <a:srgbClr val="FFFF66"/>
                    </a:solidFill>
                    <a:latin typeface="Book Antiqua" pitchFamily="18" charset="0"/>
                  </a:rPr>
                  <a:t>Trauma Registry</a:t>
                </a:r>
              </a:p>
            </p:txBody>
          </p:sp>
          <p:sp>
            <p:nvSpPr>
              <p:cNvPr id="2075" name="Rectangle 99"/>
              <p:cNvSpPr>
                <a:spLocks noChangeArrowheads="1"/>
              </p:cNvSpPr>
              <p:nvPr/>
            </p:nvSpPr>
            <p:spPr bwMode="auto">
              <a:xfrm>
                <a:off x="3648" y="672"/>
                <a:ext cx="993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2000" smtClean="0">
                    <a:solidFill>
                      <a:srgbClr val="FFFF66"/>
                    </a:solidFill>
                    <a:latin typeface="Book Antiqua" pitchFamily="18" charset="0"/>
                  </a:rPr>
                  <a:t>Ambulance </a:t>
                </a:r>
              </a:p>
              <a:p>
                <a:pPr algn="ctr"/>
                <a:r>
                  <a:rPr lang="en-US" sz="2000" smtClean="0">
                    <a:solidFill>
                      <a:srgbClr val="FFFF66"/>
                    </a:solidFill>
                    <a:latin typeface="Book Antiqua" pitchFamily="18" charset="0"/>
                  </a:rPr>
                  <a:t>&amp; EMS Logs</a:t>
                </a:r>
              </a:p>
            </p:txBody>
          </p:sp>
          <p:sp>
            <p:nvSpPr>
              <p:cNvPr id="2076" name="Freeform 100"/>
              <p:cNvSpPr>
                <a:spLocks/>
              </p:cNvSpPr>
              <p:nvPr/>
            </p:nvSpPr>
            <p:spPr bwMode="auto">
              <a:xfrm>
                <a:off x="2163" y="1799"/>
                <a:ext cx="435" cy="411"/>
              </a:xfrm>
              <a:custGeom>
                <a:avLst/>
                <a:gdLst>
                  <a:gd name="T0" fmla="*/ 435 w 435"/>
                  <a:gd name="T1" fmla="*/ 411 h 411"/>
                  <a:gd name="T2" fmla="*/ 0 w 435"/>
                  <a:gd name="T3" fmla="*/ 0 h 411"/>
                  <a:gd name="T4" fmla="*/ 0 60000 65536"/>
                  <a:gd name="T5" fmla="*/ 0 60000 65536"/>
                  <a:gd name="T6" fmla="*/ 0 w 435"/>
                  <a:gd name="T7" fmla="*/ 0 h 411"/>
                  <a:gd name="T8" fmla="*/ 435 w 435"/>
                  <a:gd name="T9" fmla="*/ 411 h 41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5" h="411">
                    <a:moveTo>
                      <a:pt x="435" y="411"/>
                    </a:moveTo>
                    <a:lnTo>
                      <a:pt x="0" y="0"/>
                    </a:lnTo>
                  </a:path>
                </a:pathLst>
              </a:cu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77" name="Freeform 101"/>
              <p:cNvSpPr>
                <a:spLocks/>
              </p:cNvSpPr>
              <p:nvPr/>
            </p:nvSpPr>
            <p:spPr bwMode="auto">
              <a:xfrm>
                <a:off x="3162" y="2160"/>
                <a:ext cx="594" cy="191"/>
              </a:xfrm>
              <a:custGeom>
                <a:avLst/>
                <a:gdLst>
                  <a:gd name="T0" fmla="*/ 0 w 594"/>
                  <a:gd name="T1" fmla="*/ 191 h 191"/>
                  <a:gd name="T2" fmla="*/ 594 w 594"/>
                  <a:gd name="T3" fmla="*/ 0 h 191"/>
                  <a:gd name="T4" fmla="*/ 0 60000 65536"/>
                  <a:gd name="T5" fmla="*/ 0 60000 65536"/>
                  <a:gd name="T6" fmla="*/ 0 w 594"/>
                  <a:gd name="T7" fmla="*/ 0 h 191"/>
                  <a:gd name="T8" fmla="*/ 594 w 594"/>
                  <a:gd name="T9" fmla="*/ 191 h 19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94" h="191">
                    <a:moveTo>
                      <a:pt x="0" y="191"/>
                    </a:moveTo>
                    <a:lnTo>
                      <a:pt x="594" y="0"/>
                    </a:lnTo>
                  </a:path>
                </a:pathLst>
              </a:cu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78" name="Freeform 102"/>
              <p:cNvSpPr>
                <a:spLocks/>
              </p:cNvSpPr>
              <p:nvPr/>
            </p:nvSpPr>
            <p:spPr bwMode="auto">
              <a:xfrm>
                <a:off x="3150" y="2563"/>
                <a:ext cx="623" cy="152"/>
              </a:xfrm>
              <a:custGeom>
                <a:avLst/>
                <a:gdLst>
                  <a:gd name="T0" fmla="*/ 0 w 623"/>
                  <a:gd name="T1" fmla="*/ 0 h 152"/>
                  <a:gd name="T2" fmla="*/ 623 w 623"/>
                  <a:gd name="T3" fmla="*/ 152 h 152"/>
                  <a:gd name="T4" fmla="*/ 0 60000 65536"/>
                  <a:gd name="T5" fmla="*/ 0 60000 65536"/>
                  <a:gd name="T6" fmla="*/ 0 w 623"/>
                  <a:gd name="T7" fmla="*/ 0 h 152"/>
                  <a:gd name="T8" fmla="*/ 623 w 623"/>
                  <a:gd name="T9" fmla="*/ 152 h 15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3" h="152">
                    <a:moveTo>
                      <a:pt x="0" y="0"/>
                    </a:moveTo>
                    <a:lnTo>
                      <a:pt x="623" y="152"/>
                    </a:lnTo>
                  </a:path>
                </a:pathLst>
              </a:cu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79" name="Freeform 103"/>
              <p:cNvSpPr>
                <a:spLocks/>
              </p:cNvSpPr>
              <p:nvPr/>
            </p:nvSpPr>
            <p:spPr bwMode="auto">
              <a:xfrm>
                <a:off x="3056" y="2692"/>
                <a:ext cx="435" cy="529"/>
              </a:xfrm>
              <a:custGeom>
                <a:avLst/>
                <a:gdLst>
                  <a:gd name="T0" fmla="*/ 0 w 435"/>
                  <a:gd name="T1" fmla="*/ 0 h 529"/>
                  <a:gd name="T2" fmla="*/ 435 w 435"/>
                  <a:gd name="T3" fmla="*/ 529 h 529"/>
                  <a:gd name="T4" fmla="*/ 0 60000 65536"/>
                  <a:gd name="T5" fmla="*/ 0 60000 65536"/>
                  <a:gd name="T6" fmla="*/ 0 w 435"/>
                  <a:gd name="T7" fmla="*/ 0 h 529"/>
                  <a:gd name="T8" fmla="*/ 435 w 435"/>
                  <a:gd name="T9" fmla="*/ 529 h 52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35" h="529">
                    <a:moveTo>
                      <a:pt x="0" y="0"/>
                    </a:moveTo>
                    <a:lnTo>
                      <a:pt x="435" y="529"/>
                    </a:lnTo>
                  </a:path>
                </a:pathLst>
              </a:cu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aphicFrame>
            <p:nvGraphicFramePr>
              <p:cNvPr id="2053" name="Object 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2448" y="1008"/>
              <a:ext cx="606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35" name="Clip" r:id="rId10" imgW="5279760" imgH="2869920" progId="MS_ClipArt_Gallery.2">
                      <p:embed/>
                    </p:oleObj>
                  </mc:Choice>
                  <mc:Fallback>
                    <p:oleObj name="Clip" r:id="rId10" imgW="5279760" imgH="2869920" progId="MS_ClipArt_Gallery.2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48" y="1008"/>
                            <a:ext cx="606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80" name="Freeform 105"/>
              <p:cNvSpPr>
                <a:spLocks/>
              </p:cNvSpPr>
              <p:nvPr/>
            </p:nvSpPr>
            <p:spPr bwMode="auto">
              <a:xfrm>
                <a:off x="2774" y="1563"/>
                <a:ext cx="45" cy="549"/>
              </a:xfrm>
              <a:custGeom>
                <a:avLst/>
                <a:gdLst>
                  <a:gd name="T0" fmla="*/ 45 w 45"/>
                  <a:gd name="T1" fmla="*/ 549 h 549"/>
                  <a:gd name="T2" fmla="*/ 0 w 45"/>
                  <a:gd name="T3" fmla="*/ 0 h 549"/>
                  <a:gd name="T4" fmla="*/ 0 60000 65536"/>
                  <a:gd name="T5" fmla="*/ 0 60000 65536"/>
                  <a:gd name="T6" fmla="*/ 0 w 45"/>
                  <a:gd name="T7" fmla="*/ 0 h 549"/>
                  <a:gd name="T8" fmla="*/ 45 w 45"/>
                  <a:gd name="T9" fmla="*/ 549 h 54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5" h="549">
                    <a:moveTo>
                      <a:pt x="45" y="549"/>
                    </a:moveTo>
                    <a:lnTo>
                      <a:pt x="0" y="0"/>
                    </a:lnTo>
                  </a:path>
                </a:pathLst>
              </a:cu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81" name="Rectangle 106"/>
              <p:cNvSpPr>
                <a:spLocks noChangeArrowheads="1"/>
              </p:cNvSpPr>
              <p:nvPr/>
            </p:nvSpPr>
            <p:spPr bwMode="auto">
              <a:xfrm>
                <a:off x="2304" y="576"/>
                <a:ext cx="997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000" smtClean="0">
                    <a:solidFill>
                      <a:srgbClr val="FFFF66"/>
                    </a:solidFill>
                    <a:latin typeface="Book Antiqua" pitchFamily="18" charset="0"/>
                  </a:rPr>
                  <a:t>Police Crash</a:t>
                </a:r>
              </a:p>
              <a:p>
                <a:r>
                  <a:rPr lang="en-US" sz="2000" smtClean="0">
                    <a:solidFill>
                      <a:srgbClr val="FFFF66"/>
                    </a:solidFill>
                    <a:latin typeface="Book Antiqua" pitchFamily="18" charset="0"/>
                  </a:rPr>
                  <a:t>    Reports</a:t>
                </a:r>
              </a:p>
            </p:txBody>
          </p:sp>
          <p:graphicFrame>
            <p:nvGraphicFramePr>
              <p:cNvPr id="2054" name="Object 6"/>
              <p:cNvGraphicFramePr>
                <a:graphicFrameLocks noChangeAspect="1"/>
              </p:cNvGraphicFramePr>
              <p:nvPr/>
            </p:nvGraphicFramePr>
            <p:xfrm>
              <a:off x="3936" y="2688"/>
              <a:ext cx="480" cy="4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36" name="Clip" r:id="rId12" imgW="3520800" imgH="3404880" progId="MS_ClipArt_Gallery.2">
                      <p:embed/>
                    </p:oleObj>
                  </mc:Choice>
                  <mc:Fallback>
                    <p:oleObj name="Clip" r:id="rId12" imgW="3520800" imgH="340488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6" y="2688"/>
                            <a:ext cx="480" cy="4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3399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5" name="Object 7" descr="Images showing different sources that can casue injuries.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51044195"/>
                  </p:ext>
                </p:extLst>
              </p:nvPr>
            </p:nvGraphicFramePr>
            <p:xfrm>
              <a:off x="1008" y="2784"/>
              <a:ext cx="672" cy="5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37" name="Clip" r:id="rId14" imgW="1720800" imgH="1712520" progId="MS_ClipArt_Gallery.5">
                      <p:embed/>
                    </p:oleObj>
                  </mc:Choice>
                  <mc:Fallback>
                    <p:oleObj name="Clip" r:id="rId14" imgW="1720800" imgH="1712520" progId="MS_ClipArt_Gallery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8" y="2784"/>
                            <a:ext cx="672" cy="5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82" name="Freeform 109"/>
              <p:cNvSpPr>
                <a:spLocks/>
              </p:cNvSpPr>
              <p:nvPr/>
            </p:nvSpPr>
            <p:spPr bwMode="auto">
              <a:xfrm>
                <a:off x="1975" y="2598"/>
                <a:ext cx="552" cy="247"/>
              </a:xfrm>
              <a:custGeom>
                <a:avLst/>
                <a:gdLst>
                  <a:gd name="T0" fmla="*/ 552 w 552"/>
                  <a:gd name="T1" fmla="*/ 0 h 247"/>
                  <a:gd name="T2" fmla="*/ 0 w 552"/>
                  <a:gd name="T3" fmla="*/ 247 h 247"/>
                  <a:gd name="T4" fmla="*/ 0 60000 65536"/>
                  <a:gd name="T5" fmla="*/ 0 60000 65536"/>
                  <a:gd name="T6" fmla="*/ 0 w 552"/>
                  <a:gd name="T7" fmla="*/ 0 h 247"/>
                  <a:gd name="T8" fmla="*/ 552 w 552"/>
                  <a:gd name="T9" fmla="*/ 247 h 24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52" h="247">
                    <a:moveTo>
                      <a:pt x="552" y="0"/>
                    </a:moveTo>
                    <a:lnTo>
                      <a:pt x="0" y="247"/>
                    </a:lnTo>
                  </a:path>
                </a:pathLst>
              </a:cu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83" name="Text Box 110"/>
              <p:cNvSpPr txBox="1">
                <a:spLocks noChangeArrowheads="1"/>
              </p:cNvSpPr>
              <p:nvPr/>
            </p:nvSpPr>
            <p:spPr bwMode="auto">
              <a:xfrm>
                <a:off x="288" y="2928"/>
                <a:ext cx="737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2000" smtClean="0">
                    <a:solidFill>
                      <a:srgbClr val="FFFF66"/>
                    </a:solidFill>
                    <a:latin typeface="Book Antiqua" pitchFamily="18" charset="0"/>
                  </a:rPr>
                  <a:t>Vital</a:t>
                </a:r>
              </a:p>
              <a:p>
                <a:r>
                  <a:rPr lang="en-US" sz="2000" smtClean="0">
                    <a:solidFill>
                      <a:srgbClr val="FFFF66"/>
                    </a:solidFill>
                    <a:latin typeface="Book Antiqua" pitchFamily="18" charset="0"/>
                  </a:rPr>
                  <a:t>Statistics</a:t>
                </a:r>
              </a:p>
            </p:txBody>
          </p:sp>
          <p:sp>
            <p:nvSpPr>
              <p:cNvPr id="2084" name="Freeform 111"/>
              <p:cNvSpPr>
                <a:spLocks/>
              </p:cNvSpPr>
              <p:nvPr/>
            </p:nvSpPr>
            <p:spPr bwMode="auto">
              <a:xfrm>
                <a:off x="3045" y="1704"/>
                <a:ext cx="387" cy="471"/>
              </a:xfrm>
              <a:custGeom>
                <a:avLst/>
                <a:gdLst>
                  <a:gd name="T0" fmla="*/ 0 w 387"/>
                  <a:gd name="T1" fmla="*/ 471 h 471"/>
                  <a:gd name="T2" fmla="*/ 387 w 387"/>
                  <a:gd name="T3" fmla="*/ 0 h 471"/>
                  <a:gd name="T4" fmla="*/ 0 60000 65536"/>
                  <a:gd name="T5" fmla="*/ 0 60000 65536"/>
                  <a:gd name="T6" fmla="*/ 0 w 387"/>
                  <a:gd name="T7" fmla="*/ 0 h 471"/>
                  <a:gd name="T8" fmla="*/ 387 w 387"/>
                  <a:gd name="T9" fmla="*/ 471 h 47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87" h="471">
                    <a:moveTo>
                      <a:pt x="0" y="471"/>
                    </a:moveTo>
                    <a:lnTo>
                      <a:pt x="387" y="0"/>
                    </a:lnTo>
                  </a:path>
                </a:pathLst>
              </a:cu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85" name="Freeform 112"/>
              <p:cNvSpPr>
                <a:spLocks/>
              </p:cNvSpPr>
              <p:nvPr/>
            </p:nvSpPr>
            <p:spPr bwMode="auto">
              <a:xfrm>
                <a:off x="2868" y="2786"/>
                <a:ext cx="24" cy="576"/>
              </a:xfrm>
              <a:custGeom>
                <a:avLst/>
                <a:gdLst>
                  <a:gd name="T0" fmla="*/ 0 w 24"/>
                  <a:gd name="T1" fmla="*/ 0 h 576"/>
                  <a:gd name="T2" fmla="*/ 24 w 24"/>
                  <a:gd name="T3" fmla="*/ 576 h 576"/>
                  <a:gd name="T4" fmla="*/ 0 60000 65536"/>
                  <a:gd name="T5" fmla="*/ 0 60000 65536"/>
                  <a:gd name="T6" fmla="*/ 0 w 24"/>
                  <a:gd name="T7" fmla="*/ 0 h 576"/>
                  <a:gd name="T8" fmla="*/ 24 w 24"/>
                  <a:gd name="T9" fmla="*/ 576 h 57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576">
                    <a:moveTo>
                      <a:pt x="0" y="0"/>
                    </a:moveTo>
                    <a:lnTo>
                      <a:pt x="24" y="576"/>
                    </a:lnTo>
                  </a:path>
                </a:pathLst>
              </a:cu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86" name="Freeform 113"/>
              <p:cNvSpPr>
                <a:spLocks/>
              </p:cNvSpPr>
              <p:nvPr/>
            </p:nvSpPr>
            <p:spPr bwMode="auto">
              <a:xfrm>
                <a:off x="1881" y="2257"/>
                <a:ext cx="623" cy="165"/>
              </a:xfrm>
              <a:custGeom>
                <a:avLst/>
                <a:gdLst>
                  <a:gd name="T0" fmla="*/ 623 w 623"/>
                  <a:gd name="T1" fmla="*/ 165 h 165"/>
                  <a:gd name="T2" fmla="*/ 0 w 623"/>
                  <a:gd name="T3" fmla="*/ 0 h 165"/>
                  <a:gd name="T4" fmla="*/ 0 60000 65536"/>
                  <a:gd name="T5" fmla="*/ 0 60000 65536"/>
                  <a:gd name="T6" fmla="*/ 0 w 623"/>
                  <a:gd name="T7" fmla="*/ 0 h 165"/>
                  <a:gd name="T8" fmla="*/ 623 w 623"/>
                  <a:gd name="T9" fmla="*/ 165 h 1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3" h="165">
                    <a:moveTo>
                      <a:pt x="623" y="165"/>
                    </a:moveTo>
                    <a:lnTo>
                      <a:pt x="0" y="0"/>
                    </a:lnTo>
                  </a:path>
                </a:pathLst>
              </a:cu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aphicFrame>
            <p:nvGraphicFramePr>
              <p:cNvPr id="2056" name="Object 8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128" y="1824"/>
              <a:ext cx="328" cy="5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38" name="Clip" r:id="rId16" imgW="865800" imgH="1844280" progId="MS_ClipArt_Gallery.5">
                      <p:embed/>
                    </p:oleObj>
                  </mc:Choice>
                  <mc:Fallback>
                    <p:oleObj name="Clip" r:id="rId16" imgW="865800" imgH="1844280" progId="MS_ClipArt_Gallery.5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28" y="1824"/>
                            <a:ext cx="328" cy="5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87" name="Text Box 115"/>
              <p:cNvSpPr txBox="1">
                <a:spLocks noChangeArrowheads="1"/>
              </p:cNvSpPr>
              <p:nvPr/>
            </p:nvSpPr>
            <p:spPr bwMode="auto">
              <a:xfrm>
                <a:off x="4464" y="1776"/>
                <a:ext cx="76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smtClean="0">
                    <a:solidFill>
                      <a:srgbClr val="FFFF66"/>
                    </a:solidFill>
                    <a:latin typeface="Book Antiqua" pitchFamily="18" charset="0"/>
                  </a:rPr>
                  <a:t>ED Data</a:t>
                </a:r>
              </a:p>
            </p:txBody>
          </p:sp>
          <p:sp>
            <p:nvSpPr>
              <p:cNvPr id="2088" name="Text Box 116"/>
              <p:cNvSpPr txBox="1">
                <a:spLocks noChangeArrowheads="1"/>
              </p:cNvSpPr>
              <p:nvPr/>
            </p:nvSpPr>
            <p:spPr bwMode="auto">
              <a:xfrm>
                <a:off x="288" y="1584"/>
                <a:ext cx="912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smtClean="0">
                    <a:solidFill>
                      <a:srgbClr val="000000"/>
                    </a:solidFill>
                    <a:latin typeface="Book Antiqua" pitchFamily="18" charset="0"/>
                  </a:rPr>
                  <a:t>   </a:t>
                </a:r>
                <a:r>
                  <a:rPr lang="en-US" sz="2000" smtClean="0">
                    <a:solidFill>
                      <a:srgbClr val="FFFF66"/>
                    </a:solidFill>
                    <a:latin typeface="Book Antiqua" pitchFamily="18" charset="0"/>
                  </a:rPr>
                  <a:t>MVA Licensing</a:t>
                </a:r>
              </a:p>
            </p:txBody>
          </p:sp>
          <p:sp>
            <p:nvSpPr>
              <p:cNvPr id="2089" name="Text Box 117"/>
              <p:cNvSpPr txBox="1">
                <a:spLocks noChangeArrowheads="1"/>
              </p:cNvSpPr>
              <p:nvPr/>
            </p:nvSpPr>
            <p:spPr bwMode="auto">
              <a:xfrm>
                <a:off x="912" y="768"/>
                <a:ext cx="960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smtClean="0">
                    <a:solidFill>
                      <a:srgbClr val="000000"/>
                    </a:solidFill>
                    <a:latin typeface="Book Antiqua" pitchFamily="18" charset="0"/>
                  </a:rPr>
                  <a:t>  </a:t>
                </a:r>
                <a:r>
                  <a:rPr lang="en-US" sz="2000" smtClean="0">
                    <a:solidFill>
                      <a:srgbClr val="FFFF66"/>
                    </a:solidFill>
                    <a:latin typeface="Book Antiqua" pitchFamily="18" charset="0"/>
                  </a:rPr>
                  <a:t>Driver Citations</a:t>
                </a:r>
              </a:p>
            </p:txBody>
          </p:sp>
          <p:graphicFrame>
            <p:nvGraphicFramePr>
              <p:cNvPr id="2057" name="Object 9"/>
              <p:cNvGraphicFramePr>
                <a:graphicFrameLocks noChangeAspect="1"/>
              </p:cNvGraphicFramePr>
              <p:nvPr/>
            </p:nvGraphicFramePr>
            <p:xfrm>
              <a:off x="1536" y="1248"/>
              <a:ext cx="480" cy="42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39" name="Clip" r:id="rId18" imgW="652320" imgH="659160" progId="MS_ClipArt_Gallery.5">
                      <p:embed/>
                    </p:oleObj>
                  </mc:Choice>
                  <mc:Fallback>
                    <p:oleObj name="Clip" r:id="rId18" imgW="652320" imgH="659160" progId="MS_ClipArt_Gallery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36" y="1248"/>
                            <a:ext cx="480" cy="42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8" name="Object 10"/>
              <p:cNvGraphicFramePr>
                <a:graphicFrameLocks noChangeAspect="1"/>
              </p:cNvGraphicFramePr>
              <p:nvPr/>
            </p:nvGraphicFramePr>
            <p:xfrm>
              <a:off x="768" y="2016"/>
              <a:ext cx="795" cy="3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40" name="Clip" r:id="rId20" imgW="2293200" imgH="1140120" progId="MS_ClipArt_Gallery.5">
                      <p:embed/>
                    </p:oleObj>
                  </mc:Choice>
                  <mc:Fallback>
                    <p:oleObj name="Clip" r:id="rId20" imgW="2293200" imgH="1140120" progId="MS_ClipArt_Gallery.5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8" y="2016"/>
                            <a:ext cx="795" cy="3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90" name="Text Box 120"/>
              <p:cNvSpPr txBox="1">
                <a:spLocks noChangeArrowheads="1"/>
              </p:cNvSpPr>
              <p:nvPr/>
            </p:nvSpPr>
            <p:spPr bwMode="auto">
              <a:xfrm>
                <a:off x="2496" y="3888"/>
                <a:ext cx="96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FFFF66"/>
                    </a:solidFill>
                    <a:latin typeface="Book Antiqua" pitchFamily="18" charset="0"/>
                  </a:rPr>
                  <a:t>Toxicology</a:t>
                </a:r>
              </a:p>
            </p:txBody>
          </p:sp>
          <p:sp>
            <p:nvSpPr>
              <p:cNvPr id="2091" name="Freeform 121"/>
              <p:cNvSpPr>
                <a:spLocks/>
              </p:cNvSpPr>
              <p:nvPr/>
            </p:nvSpPr>
            <p:spPr bwMode="auto">
              <a:xfrm>
                <a:off x="2304" y="2736"/>
                <a:ext cx="341" cy="517"/>
              </a:xfrm>
              <a:custGeom>
                <a:avLst/>
                <a:gdLst>
                  <a:gd name="T0" fmla="*/ 341 w 341"/>
                  <a:gd name="T1" fmla="*/ 0 h 517"/>
                  <a:gd name="T2" fmla="*/ 0 w 341"/>
                  <a:gd name="T3" fmla="*/ 517 h 517"/>
                  <a:gd name="T4" fmla="*/ 0 60000 65536"/>
                  <a:gd name="T5" fmla="*/ 0 60000 65536"/>
                  <a:gd name="T6" fmla="*/ 0 w 341"/>
                  <a:gd name="T7" fmla="*/ 0 h 517"/>
                  <a:gd name="T8" fmla="*/ 341 w 341"/>
                  <a:gd name="T9" fmla="*/ 517 h 51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1" h="517">
                    <a:moveTo>
                      <a:pt x="341" y="0"/>
                    </a:moveTo>
                    <a:lnTo>
                      <a:pt x="0" y="517"/>
                    </a:lnTo>
                  </a:path>
                </a:pathLst>
              </a:custGeom>
              <a:noFill/>
              <a:ln w="762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aphicFrame>
            <p:nvGraphicFramePr>
              <p:cNvPr id="2059" name="Object 11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2640" y="3456"/>
              <a:ext cx="528" cy="4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641" name="Clip" r:id="rId22" imgW="2075400" imgH="1466640" progId="MS_ClipArt_Gallery.5">
                      <p:embed/>
                    </p:oleObj>
                  </mc:Choice>
                  <mc:Fallback>
                    <p:oleObj name="Clip" r:id="rId22" imgW="2075400" imgH="1466640" progId="MS_ClipArt_Gallery.5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0" y="3456"/>
                            <a:ext cx="528" cy="43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92" name="Oval 123"/>
              <p:cNvSpPr>
                <a:spLocks noChangeArrowheads="1"/>
              </p:cNvSpPr>
              <p:nvPr/>
            </p:nvSpPr>
            <p:spPr bwMode="auto">
              <a:xfrm>
                <a:off x="2496" y="2112"/>
                <a:ext cx="672" cy="672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093" name="Freeform 124"/>
              <p:cNvSpPr>
                <a:spLocks/>
              </p:cNvSpPr>
              <p:nvPr/>
            </p:nvSpPr>
            <p:spPr bwMode="auto">
              <a:xfrm>
                <a:off x="2544" y="2329"/>
                <a:ext cx="576" cy="263"/>
              </a:xfrm>
              <a:custGeom>
                <a:avLst/>
                <a:gdLst>
                  <a:gd name="T0" fmla="*/ 241 w 1268"/>
                  <a:gd name="T1" fmla="*/ 0 h 644"/>
                  <a:gd name="T2" fmla="*/ 492 w 1268"/>
                  <a:gd name="T3" fmla="*/ 177 h 644"/>
                  <a:gd name="T4" fmla="*/ 576 w 1268"/>
                  <a:gd name="T5" fmla="*/ 185 h 644"/>
                  <a:gd name="T6" fmla="*/ 502 w 1268"/>
                  <a:gd name="T7" fmla="*/ 251 h 644"/>
                  <a:gd name="T8" fmla="*/ 485 w 1268"/>
                  <a:gd name="T9" fmla="*/ 254 h 644"/>
                  <a:gd name="T10" fmla="*/ 469 w 1268"/>
                  <a:gd name="T11" fmla="*/ 238 h 644"/>
                  <a:gd name="T12" fmla="*/ 459 w 1268"/>
                  <a:gd name="T13" fmla="*/ 232 h 644"/>
                  <a:gd name="T14" fmla="*/ 462 w 1268"/>
                  <a:gd name="T15" fmla="*/ 211 h 644"/>
                  <a:gd name="T16" fmla="*/ 452 w 1268"/>
                  <a:gd name="T17" fmla="*/ 207 h 644"/>
                  <a:gd name="T18" fmla="*/ 448 w 1268"/>
                  <a:gd name="T19" fmla="*/ 213 h 644"/>
                  <a:gd name="T20" fmla="*/ 430 w 1268"/>
                  <a:gd name="T21" fmla="*/ 213 h 644"/>
                  <a:gd name="T22" fmla="*/ 421 w 1268"/>
                  <a:gd name="T23" fmla="*/ 197 h 644"/>
                  <a:gd name="T24" fmla="*/ 421 w 1268"/>
                  <a:gd name="T25" fmla="*/ 172 h 644"/>
                  <a:gd name="T26" fmla="*/ 433 w 1268"/>
                  <a:gd name="T27" fmla="*/ 158 h 644"/>
                  <a:gd name="T28" fmla="*/ 409 w 1268"/>
                  <a:gd name="T29" fmla="*/ 152 h 644"/>
                  <a:gd name="T30" fmla="*/ 427 w 1268"/>
                  <a:gd name="T31" fmla="*/ 126 h 644"/>
                  <a:gd name="T32" fmla="*/ 421 w 1268"/>
                  <a:gd name="T33" fmla="*/ 119 h 644"/>
                  <a:gd name="T34" fmla="*/ 411 w 1268"/>
                  <a:gd name="T35" fmla="*/ 105 h 644"/>
                  <a:gd name="T36" fmla="*/ 432 w 1268"/>
                  <a:gd name="T37" fmla="*/ 105 h 644"/>
                  <a:gd name="T38" fmla="*/ 421 w 1268"/>
                  <a:gd name="T39" fmla="*/ 87 h 644"/>
                  <a:gd name="T40" fmla="*/ 437 w 1268"/>
                  <a:gd name="T41" fmla="*/ 53 h 644"/>
                  <a:gd name="T42" fmla="*/ 452 w 1268"/>
                  <a:gd name="T43" fmla="*/ 23 h 644"/>
                  <a:gd name="T44" fmla="*/ 438 w 1268"/>
                  <a:gd name="T45" fmla="*/ 32 h 644"/>
                  <a:gd name="T46" fmla="*/ 421 w 1268"/>
                  <a:gd name="T47" fmla="*/ 52 h 644"/>
                  <a:gd name="T48" fmla="*/ 410 w 1268"/>
                  <a:gd name="T49" fmla="*/ 53 h 644"/>
                  <a:gd name="T50" fmla="*/ 384 w 1268"/>
                  <a:gd name="T51" fmla="*/ 75 h 644"/>
                  <a:gd name="T52" fmla="*/ 397 w 1268"/>
                  <a:gd name="T53" fmla="*/ 87 h 644"/>
                  <a:gd name="T54" fmla="*/ 386 w 1268"/>
                  <a:gd name="T55" fmla="*/ 126 h 644"/>
                  <a:gd name="T56" fmla="*/ 381 w 1268"/>
                  <a:gd name="T57" fmla="*/ 141 h 644"/>
                  <a:gd name="T58" fmla="*/ 402 w 1268"/>
                  <a:gd name="T59" fmla="*/ 196 h 644"/>
                  <a:gd name="T60" fmla="*/ 404 w 1268"/>
                  <a:gd name="T61" fmla="*/ 206 h 644"/>
                  <a:gd name="T62" fmla="*/ 410 w 1268"/>
                  <a:gd name="T63" fmla="*/ 232 h 644"/>
                  <a:gd name="T64" fmla="*/ 397 w 1268"/>
                  <a:gd name="T65" fmla="*/ 232 h 644"/>
                  <a:gd name="T66" fmla="*/ 392 w 1268"/>
                  <a:gd name="T67" fmla="*/ 235 h 644"/>
                  <a:gd name="T68" fmla="*/ 356 w 1268"/>
                  <a:gd name="T69" fmla="*/ 217 h 644"/>
                  <a:gd name="T70" fmla="*/ 343 w 1268"/>
                  <a:gd name="T71" fmla="*/ 203 h 644"/>
                  <a:gd name="T72" fmla="*/ 333 w 1268"/>
                  <a:gd name="T73" fmla="*/ 208 h 644"/>
                  <a:gd name="T74" fmla="*/ 307 w 1268"/>
                  <a:gd name="T75" fmla="*/ 190 h 644"/>
                  <a:gd name="T76" fmla="*/ 291 w 1268"/>
                  <a:gd name="T77" fmla="*/ 194 h 644"/>
                  <a:gd name="T78" fmla="*/ 306 w 1268"/>
                  <a:gd name="T79" fmla="*/ 158 h 644"/>
                  <a:gd name="T80" fmla="*/ 318 w 1268"/>
                  <a:gd name="T81" fmla="*/ 141 h 644"/>
                  <a:gd name="T82" fmla="*/ 332 w 1268"/>
                  <a:gd name="T83" fmla="*/ 123 h 644"/>
                  <a:gd name="T84" fmla="*/ 308 w 1268"/>
                  <a:gd name="T85" fmla="*/ 114 h 644"/>
                  <a:gd name="T86" fmla="*/ 256 w 1268"/>
                  <a:gd name="T87" fmla="*/ 87 h 644"/>
                  <a:gd name="T88" fmla="*/ 235 w 1268"/>
                  <a:gd name="T89" fmla="*/ 58 h 644"/>
                  <a:gd name="T90" fmla="*/ 226 w 1268"/>
                  <a:gd name="T91" fmla="*/ 56 h 644"/>
                  <a:gd name="T92" fmla="*/ 209 w 1268"/>
                  <a:gd name="T93" fmla="*/ 26 h 644"/>
                  <a:gd name="T94" fmla="*/ 194 w 1268"/>
                  <a:gd name="T95" fmla="*/ 18 h 644"/>
                  <a:gd name="T96" fmla="*/ 155 w 1268"/>
                  <a:gd name="T97" fmla="*/ 14 h 644"/>
                  <a:gd name="T98" fmla="*/ 144 w 1268"/>
                  <a:gd name="T99" fmla="*/ 17 h 644"/>
                  <a:gd name="T100" fmla="*/ 109 w 1268"/>
                  <a:gd name="T101" fmla="*/ 27 h 644"/>
                  <a:gd name="T102" fmla="*/ 97 w 1268"/>
                  <a:gd name="T103" fmla="*/ 14 h 644"/>
                  <a:gd name="T104" fmla="*/ 76 w 1268"/>
                  <a:gd name="T105" fmla="*/ 32 h 644"/>
                  <a:gd name="T106" fmla="*/ 55 w 1268"/>
                  <a:gd name="T107" fmla="*/ 35 h 644"/>
                  <a:gd name="T108" fmla="*/ 1 w 1268"/>
                  <a:gd name="T109" fmla="*/ 0 h 64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268"/>
                  <a:gd name="T166" fmla="*/ 0 h 644"/>
                  <a:gd name="T167" fmla="*/ 1268 w 1268"/>
                  <a:gd name="T168" fmla="*/ 644 h 64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268" h="644">
                    <a:moveTo>
                      <a:pt x="3" y="0"/>
                    </a:moveTo>
                    <a:lnTo>
                      <a:pt x="530" y="0"/>
                    </a:lnTo>
                    <a:lnTo>
                      <a:pt x="1056" y="0"/>
                    </a:lnTo>
                    <a:lnTo>
                      <a:pt x="1083" y="434"/>
                    </a:lnTo>
                    <a:lnTo>
                      <a:pt x="1104" y="449"/>
                    </a:lnTo>
                    <a:lnTo>
                      <a:pt x="1268" y="452"/>
                    </a:lnTo>
                    <a:lnTo>
                      <a:pt x="1214" y="602"/>
                    </a:lnTo>
                    <a:lnTo>
                      <a:pt x="1104" y="614"/>
                    </a:lnTo>
                    <a:lnTo>
                      <a:pt x="1094" y="630"/>
                    </a:lnTo>
                    <a:lnTo>
                      <a:pt x="1068" y="623"/>
                    </a:lnTo>
                    <a:lnTo>
                      <a:pt x="1025" y="644"/>
                    </a:lnTo>
                    <a:lnTo>
                      <a:pt x="1032" y="582"/>
                    </a:lnTo>
                    <a:lnTo>
                      <a:pt x="1043" y="567"/>
                    </a:lnTo>
                    <a:lnTo>
                      <a:pt x="1011" y="567"/>
                    </a:lnTo>
                    <a:lnTo>
                      <a:pt x="1034" y="531"/>
                    </a:lnTo>
                    <a:lnTo>
                      <a:pt x="1017" y="516"/>
                    </a:lnTo>
                    <a:lnTo>
                      <a:pt x="1008" y="522"/>
                    </a:lnTo>
                    <a:lnTo>
                      <a:pt x="996" y="507"/>
                    </a:lnTo>
                    <a:lnTo>
                      <a:pt x="996" y="483"/>
                    </a:lnTo>
                    <a:lnTo>
                      <a:pt x="986" y="522"/>
                    </a:lnTo>
                    <a:lnTo>
                      <a:pt x="962" y="512"/>
                    </a:lnTo>
                    <a:lnTo>
                      <a:pt x="947" y="522"/>
                    </a:lnTo>
                    <a:lnTo>
                      <a:pt x="926" y="500"/>
                    </a:lnTo>
                    <a:lnTo>
                      <a:pt x="926" y="483"/>
                    </a:lnTo>
                    <a:lnTo>
                      <a:pt x="900" y="434"/>
                    </a:lnTo>
                    <a:lnTo>
                      <a:pt x="926" y="420"/>
                    </a:lnTo>
                    <a:lnTo>
                      <a:pt x="914" y="389"/>
                    </a:lnTo>
                    <a:lnTo>
                      <a:pt x="953" y="387"/>
                    </a:lnTo>
                    <a:lnTo>
                      <a:pt x="926" y="350"/>
                    </a:lnTo>
                    <a:lnTo>
                      <a:pt x="900" y="372"/>
                    </a:lnTo>
                    <a:lnTo>
                      <a:pt x="900" y="341"/>
                    </a:lnTo>
                    <a:lnTo>
                      <a:pt x="939" y="309"/>
                    </a:lnTo>
                    <a:lnTo>
                      <a:pt x="926" y="278"/>
                    </a:lnTo>
                    <a:lnTo>
                      <a:pt x="926" y="291"/>
                    </a:lnTo>
                    <a:lnTo>
                      <a:pt x="893" y="300"/>
                    </a:lnTo>
                    <a:lnTo>
                      <a:pt x="905" y="257"/>
                    </a:lnTo>
                    <a:lnTo>
                      <a:pt x="926" y="263"/>
                    </a:lnTo>
                    <a:lnTo>
                      <a:pt x="950" y="257"/>
                    </a:lnTo>
                    <a:lnTo>
                      <a:pt x="953" y="222"/>
                    </a:lnTo>
                    <a:lnTo>
                      <a:pt x="926" y="212"/>
                    </a:lnTo>
                    <a:lnTo>
                      <a:pt x="933" y="167"/>
                    </a:lnTo>
                    <a:lnTo>
                      <a:pt x="962" y="131"/>
                    </a:lnTo>
                    <a:lnTo>
                      <a:pt x="998" y="122"/>
                    </a:lnTo>
                    <a:lnTo>
                      <a:pt x="996" y="57"/>
                    </a:lnTo>
                    <a:lnTo>
                      <a:pt x="975" y="63"/>
                    </a:lnTo>
                    <a:lnTo>
                      <a:pt x="965" y="78"/>
                    </a:lnTo>
                    <a:lnTo>
                      <a:pt x="962" y="107"/>
                    </a:lnTo>
                    <a:lnTo>
                      <a:pt x="926" y="128"/>
                    </a:lnTo>
                    <a:lnTo>
                      <a:pt x="917" y="150"/>
                    </a:lnTo>
                    <a:lnTo>
                      <a:pt x="903" y="131"/>
                    </a:lnTo>
                    <a:lnTo>
                      <a:pt x="888" y="167"/>
                    </a:lnTo>
                    <a:lnTo>
                      <a:pt x="845" y="183"/>
                    </a:lnTo>
                    <a:lnTo>
                      <a:pt x="854" y="201"/>
                    </a:lnTo>
                    <a:lnTo>
                      <a:pt x="873" y="212"/>
                    </a:lnTo>
                    <a:lnTo>
                      <a:pt x="878" y="257"/>
                    </a:lnTo>
                    <a:lnTo>
                      <a:pt x="849" y="309"/>
                    </a:lnTo>
                    <a:lnTo>
                      <a:pt x="848" y="329"/>
                    </a:lnTo>
                    <a:lnTo>
                      <a:pt x="839" y="345"/>
                    </a:lnTo>
                    <a:lnTo>
                      <a:pt x="852" y="434"/>
                    </a:lnTo>
                    <a:lnTo>
                      <a:pt x="885" y="479"/>
                    </a:lnTo>
                    <a:lnTo>
                      <a:pt x="876" y="500"/>
                    </a:lnTo>
                    <a:lnTo>
                      <a:pt x="890" y="504"/>
                    </a:lnTo>
                    <a:lnTo>
                      <a:pt x="884" y="522"/>
                    </a:lnTo>
                    <a:lnTo>
                      <a:pt x="902" y="567"/>
                    </a:lnTo>
                    <a:lnTo>
                      <a:pt x="905" y="599"/>
                    </a:lnTo>
                    <a:lnTo>
                      <a:pt x="875" y="567"/>
                    </a:lnTo>
                    <a:lnTo>
                      <a:pt x="864" y="567"/>
                    </a:lnTo>
                    <a:lnTo>
                      <a:pt x="863" y="575"/>
                    </a:lnTo>
                    <a:lnTo>
                      <a:pt x="818" y="531"/>
                    </a:lnTo>
                    <a:lnTo>
                      <a:pt x="783" y="531"/>
                    </a:lnTo>
                    <a:lnTo>
                      <a:pt x="765" y="522"/>
                    </a:lnTo>
                    <a:lnTo>
                      <a:pt x="756" y="498"/>
                    </a:lnTo>
                    <a:lnTo>
                      <a:pt x="747" y="515"/>
                    </a:lnTo>
                    <a:lnTo>
                      <a:pt x="734" y="509"/>
                    </a:lnTo>
                    <a:lnTo>
                      <a:pt x="711" y="465"/>
                    </a:lnTo>
                    <a:lnTo>
                      <a:pt x="675" y="465"/>
                    </a:lnTo>
                    <a:lnTo>
                      <a:pt x="663" y="479"/>
                    </a:lnTo>
                    <a:lnTo>
                      <a:pt x="641" y="476"/>
                    </a:lnTo>
                    <a:lnTo>
                      <a:pt x="641" y="425"/>
                    </a:lnTo>
                    <a:lnTo>
                      <a:pt x="674" y="386"/>
                    </a:lnTo>
                    <a:lnTo>
                      <a:pt x="675" y="369"/>
                    </a:lnTo>
                    <a:lnTo>
                      <a:pt x="699" y="345"/>
                    </a:lnTo>
                    <a:lnTo>
                      <a:pt x="701" y="330"/>
                    </a:lnTo>
                    <a:lnTo>
                      <a:pt x="731" y="300"/>
                    </a:lnTo>
                    <a:lnTo>
                      <a:pt x="711" y="270"/>
                    </a:lnTo>
                    <a:lnTo>
                      <a:pt x="677" y="279"/>
                    </a:lnTo>
                    <a:lnTo>
                      <a:pt x="641" y="252"/>
                    </a:lnTo>
                    <a:lnTo>
                      <a:pt x="563" y="212"/>
                    </a:lnTo>
                    <a:lnTo>
                      <a:pt x="579" y="179"/>
                    </a:lnTo>
                    <a:lnTo>
                      <a:pt x="518" y="141"/>
                    </a:lnTo>
                    <a:lnTo>
                      <a:pt x="506" y="143"/>
                    </a:lnTo>
                    <a:lnTo>
                      <a:pt x="497" y="138"/>
                    </a:lnTo>
                    <a:lnTo>
                      <a:pt x="497" y="108"/>
                    </a:lnTo>
                    <a:lnTo>
                      <a:pt x="461" y="63"/>
                    </a:lnTo>
                    <a:lnTo>
                      <a:pt x="461" y="38"/>
                    </a:lnTo>
                    <a:lnTo>
                      <a:pt x="426" y="44"/>
                    </a:lnTo>
                    <a:lnTo>
                      <a:pt x="390" y="12"/>
                    </a:lnTo>
                    <a:lnTo>
                      <a:pt x="342" y="35"/>
                    </a:lnTo>
                    <a:lnTo>
                      <a:pt x="315" y="35"/>
                    </a:lnTo>
                    <a:lnTo>
                      <a:pt x="318" y="41"/>
                    </a:lnTo>
                    <a:lnTo>
                      <a:pt x="291" y="72"/>
                    </a:lnTo>
                    <a:lnTo>
                      <a:pt x="239" y="66"/>
                    </a:lnTo>
                    <a:lnTo>
                      <a:pt x="212" y="50"/>
                    </a:lnTo>
                    <a:lnTo>
                      <a:pt x="213" y="35"/>
                    </a:lnTo>
                    <a:lnTo>
                      <a:pt x="197" y="35"/>
                    </a:lnTo>
                    <a:lnTo>
                      <a:pt x="167" y="78"/>
                    </a:lnTo>
                    <a:lnTo>
                      <a:pt x="140" y="93"/>
                    </a:lnTo>
                    <a:lnTo>
                      <a:pt x="122" y="86"/>
                    </a:lnTo>
                    <a:lnTo>
                      <a:pt x="0" y="18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mtClean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2067" name="Line 125"/>
            <p:cNvSpPr>
              <a:spLocks noChangeShapeType="1"/>
            </p:cNvSpPr>
            <p:nvPr/>
          </p:nvSpPr>
          <p:spPr bwMode="auto">
            <a:xfrm>
              <a:off x="2352" y="720"/>
              <a:ext cx="912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" name="Line 126"/>
            <p:cNvSpPr>
              <a:spLocks noChangeShapeType="1"/>
            </p:cNvSpPr>
            <p:nvPr/>
          </p:nvSpPr>
          <p:spPr bwMode="auto">
            <a:xfrm flipH="1" flipV="1">
              <a:off x="2352" y="768"/>
              <a:ext cx="384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7407" name="AutoShape 127"/>
            <p:cNvSpPr>
              <a:spLocks noChangeArrowheads="1"/>
            </p:cNvSpPr>
            <p:nvPr/>
          </p:nvSpPr>
          <p:spPr bwMode="auto">
            <a:xfrm>
              <a:off x="2208" y="672"/>
              <a:ext cx="144" cy="144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62" name="Rectangle 128"/>
          <p:cNvSpPr>
            <a:spLocks noChangeArrowheads="1"/>
          </p:cNvSpPr>
          <p:nvPr/>
        </p:nvSpPr>
        <p:spPr bwMode="auto">
          <a:xfrm>
            <a:off x="533400" y="109538"/>
            <a:ext cx="86106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200" b="1" i="1" dirty="0" smtClean="0">
                <a:solidFill>
                  <a:srgbClr val="FFFF00"/>
                </a:solidFill>
                <a:latin typeface="Book Antiqua" pitchFamily="18" charset="0"/>
              </a:rPr>
              <a:t>Available Injury Data Sources in Maryland</a:t>
            </a:r>
          </a:p>
        </p:txBody>
      </p:sp>
    </p:spTree>
    <p:extLst>
      <p:ext uri="{BB962C8B-B14F-4D97-AF65-F5344CB8AC3E}">
        <p14:creationId xmlns:p14="http://schemas.microsoft.com/office/powerpoint/2010/main" val="136747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4000" dirty="0" smtClean="0"/>
              <a:t>Our center (NSC) has long history data linkage for traffic records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CODES</a:t>
            </a:r>
          </a:p>
          <a:p>
            <a:pPr lvl="1"/>
            <a:r>
              <a:rPr lang="en-US" sz="2000" dirty="0" smtClean="0"/>
              <a:t>Strong relationships built with state agencies</a:t>
            </a:r>
          </a:p>
          <a:p>
            <a:pPr lvl="1"/>
            <a:r>
              <a:rPr lang="en-US" sz="2000" dirty="0" smtClean="0"/>
              <a:t>Unique capacity for data linkage</a:t>
            </a:r>
          </a:p>
          <a:p>
            <a:pPr lvl="1"/>
            <a:r>
              <a:rPr lang="en-US" sz="2000" dirty="0" smtClean="0"/>
              <a:t>Greatly expands information available</a:t>
            </a:r>
          </a:p>
          <a:p>
            <a:pPr lvl="2"/>
            <a:r>
              <a:rPr lang="en-US" sz="1800" dirty="0" smtClean="0"/>
              <a:t>Police crash reports</a:t>
            </a:r>
          </a:p>
          <a:p>
            <a:pPr lvl="2"/>
            <a:r>
              <a:rPr lang="en-US" sz="1800" dirty="0" smtClean="0"/>
              <a:t>Department Motor Vehicle Administration</a:t>
            </a:r>
          </a:p>
          <a:p>
            <a:pPr lvl="3"/>
            <a:r>
              <a:rPr lang="en-US" sz="1600" dirty="0" smtClean="0"/>
              <a:t>License files including convictions</a:t>
            </a:r>
          </a:p>
          <a:p>
            <a:pPr lvl="3"/>
            <a:r>
              <a:rPr lang="en-US" sz="1600" dirty="0" smtClean="0"/>
              <a:t>Medical Advisory Board</a:t>
            </a:r>
          </a:p>
          <a:p>
            <a:r>
              <a:rPr lang="en-US" sz="2400" dirty="0" smtClean="0"/>
              <a:t>Comprehensive statewide medical examiner system</a:t>
            </a:r>
          </a:p>
          <a:p>
            <a:r>
              <a:rPr lang="en-US" sz="2400" dirty="0" smtClean="0"/>
              <a:t>Shock Trauma </a:t>
            </a:r>
          </a:p>
          <a:p>
            <a:pPr lvl="1"/>
            <a:r>
              <a:rPr lang="en-US" sz="2000" dirty="0" smtClean="0"/>
              <a:t>Alcohol testing standard of care</a:t>
            </a:r>
          </a:p>
          <a:p>
            <a:pPr lvl="1"/>
            <a:r>
              <a:rPr lang="en-US" sz="2000" dirty="0" smtClean="0"/>
              <a:t>Urine drug screening</a:t>
            </a:r>
          </a:p>
          <a:p>
            <a:r>
              <a:rPr lang="en-US" sz="2400" dirty="0" smtClean="0"/>
              <a:t>Earlier study linked trauma center data with death certificates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5" descr="Data Linkage Cod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259031"/>
            <a:ext cx="2057400" cy="2945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49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6" t="21875" r="3906" b="48961"/>
          <a:stretch>
            <a:fillRect/>
          </a:stretch>
        </p:blipFill>
        <p:spPr bwMode="auto">
          <a:xfrm>
            <a:off x="304800" y="76200"/>
            <a:ext cx="8572500" cy="3429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0" y="3665538"/>
            <a:ext cx="51657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CC0000"/>
                </a:solidFill>
                <a:ea typeface="ヒラギノ角ゴ Pro W3"/>
                <a:cs typeface="ヒラギノ角ゴ Pro W3"/>
              </a:rPr>
              <a:t>A study of over 27,000 Shock Trauma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CC0000"/>
                </a:solidFill>
                <a:ea typeface="ヒラギノ角ゴ Pro W3"/>
                <a:cs typeface="ヒラギノ角ゴ Pro W3"/>
              </a:rPr>
              <a:t>Center patients followed up to 14 years.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b="1">
              <a:solidFill>
                <a:srgbClr val="CC0000"/>
              </a:solidFill>
              <a:ea typeface="ヒラギノ角ゴ Pro W3"/>
              <a:cs typeface="ヒラギノ角ゴ Pro W3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CC0000"/>
                </a:solidFill>
                <a:ea typeface="ヒラギノ角ゴ Pro W3"/>
                <a:cs typeface="ヒラギノ角ゴ Pro W3"/>
              </a:rPr>
              <a:t>The death rate from a repeat trauma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CC0000"/>
                </a:solidFill>
                <a:ea typeface="ヒラギノ角ゴ Pro W3"/>
                <a:cs typeface="ヒラギノ角ゴ Pro W3"/>
              </a:rPr>
              <a:t>episode was 2 times higher for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CC0000"/>
                </a:solidFill>
                <a:ea typeface="ヒラギノ角ゴ Pro W3"/>
                <a:cs typeface="ヒラギノ角ゴ Pro W3"/>
              </a:rPr>
              <a:t>pts who tested for alcohol/drug</a:t>
            </a:r>
            <a:r>
              <a:rPr lang="en-US">
                <a:solidFill>
                  <a:prstClr val="black"/>
                </a:solidFill>
                <a:ea typeface="ヒラギノ角ゴ Pro W3"/>
                <a:cs typeface="ヒラギノ角ゴ Pro W3"/>
              </a:rPr>
              <a:t>	</a:t>
            </a:r>
          </a:p>
        </p:txBody>
      </p:sp>
      <p:pic>
        <p:nvPicPr>
          <p:cNvPr id="40964" name="Picture 2" descr="car po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9" t="7904" r="8403" b="8060"/>
          <a:stretch>
            <a:fillRect/>
          </a:stretch>
        </p:blipFill>
        <p:spPr bwMode="auto">
          <a:xfrm>
            <a:off x="4849813" y="3665538"/>
            <a:ext cx="4027487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52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71563"/>
          </a:xfrm>
        </p:spPr>
        <p:txBody>
          <a:bodyPr/>
          <a:lstStyle/>
          <a:p>
            <a:r>
              <a:rPr lang="en-US" sz="3600" smtClean="0"/>
              <a:t>Methods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r>
              <a:rPr lang="en-US" sz="2400" dirty="0" smtClean="0"/>
              <a:t>Study period: FY 84 - FY 95</a:t>
            </a:r>
          </a:p>
          <a:p>
            <a:r>
              <a:rPr lang="en-US" sz="2400" dirty="0" smtClean="0"/>
              <a:t>All patients discharged alive from trauma center and tested for alcohol (over 95% all cases)</a:t>
            </a:r>
          </a:p>
          <a:p>
            <a:pPr>
              <a:buFontTx/>
              <a:buNone/>
            </a:pPr>
            <a:endParaRPr lang="en-US" sz="1400" dirty="0" smtClean="0"/>
          </a:p>
          <a:p>
            <a:pPr>
              <a:buFontTx/>
              <a:buNone/>
            </a:pPr>
            <a:r>
              <a:rPr lang="en-US" sz="2400" dirty="0" smtClean="0"/>
              <a:t>Mortality follow-up</a:t>
            </a:r>
          </a:p>
          <a:p>
            <a:r>
              <a:rPr lang="en-US" sz="2400" dirty="0" smtClean="0"/>
              <a:t>Follow-up period: 1.5 - 14.5 years</a:t>
            </a:r>
            <a:endParaRPr lang="en-US" sz="1400" dirty="0" smtClean="0"/>
          </a:p>
          <a:p>
            <a:r>
              <a:rPr lang="en-US" sz="2400" dirty="0" smtClean="0"/>
              <a:t>Mortality search based on name and SS#</a:t>
            </a:r>
            <a:endParaRPr lang="en-US" sz="1400" dirty="0" smtClean="0"/>
          </a:p>
          <a:p>
            <a:r>
              <a:rPr lang="en-US" sz="2400" dirty="0" smtClean="0"/>
              <a:t>Death certificates obtained each state</a:t>
            </a:r>
          </a:p>
          <a:p>
            <a:pPr lvl="1"/>
            <a:r>
              <a:rPr lang="en-US" sz="2000" dirty="0" smtClean="0"/>
              <a:t>Very time consuming and labor intensive</a:t>
            </a:r>
            <a:endParaRPr lang="en-US" sz="1000" dirty="0" smtClean="0"/>
          </a:p>
          <a:p>
            <a:r>
              <a:rPr lang="en-US" sz="2400" dirty="0" smtClean="0"/>
              <a:t>Abstraction of cause of death data</a:t>
            </a:r>
          </a:p>
          <a:p>
            <a:pPr lvl="1"/>
            <a:r>
              <a:rPr lang="en-US" sz="2000" dirty="0" smtClean="0"/>
              <a:t>When available and not electronic</a:t>
            </a:r>
            <a:endParaRPr lang="en-US" sz="1400" dirty="0" smtClean="0"/>
          </a:p>
          <a:p>
            <a:r>
              <a:rPr lang="en-US" sz="2400" dirty="0" smtClean="0"/>
              <a:t>Survival analysis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7868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001000" cy="1143000"/>
          </a:xfrm>
        </p:spPr>
        <p:txBody>
          <a:bodyPr/>
          <a:lstStyle/>
          <a:p>
            <a:r>
              <a:rPr lang="en-US" sz="3600" smtClean="0"/>
              <a:t>Results: </a:t>
            </a:r>
            <a:br>
              <a:rPr lang="en-US" sz="3600" smtClean="0"/>
            </a:br>
            <a:r>
              <a:rPr lang="en-US" sz="3600" smtClean="0"/>
              <a:t>Overview of Study Population</a:t>
            </a:r>
            <a:br>
              <a:rPr lang="en-US" sz="3600" smtClean="0"/>
            </a:br>
            <a:r>
              <a:rPr lang="en-US" sz="3200" smtClean="0"/>
              <a:t>(N=27,399)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12950"/>
            <a:ext cx="7772400" cy="38020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1400" smtClean="0"/>
          </a:p>
          <a:p>
            <a:pPr>
              <a:lnSpc>
                <a:spcPct val="90000"/>
              </a:lnSpc>
            </a:pPr>
            <a:r>
              <a:rPr lang="en-US" sz="2400" smtClean="0"/>
              <a:t>Mean age= 34 years  (80% &lt; 45 years old)</a:t>
            </a:r>
          </a:p>
          <a:p>
            <a:pPr>
              <a:lnSpc>
                <a:spcPct val="90000"/>
              </a:lnSpc>
            </a:pPr>
            <a:endParaRPr lang="en-US" sz="1400" smtClean="0"/>
          </a:p>
          <a:p>
            <a:pPr>
              <a:lnSpc>
                <a:spcPct val="90000"/>
              </a:lnSpc>
            </a:pPr>
            <a:r>
              <a:rPr lang="en-US" sz="2400" smtClean="0"/>
              <a:t>72.6% male</a:t>
            </a:r>
          </a:p>
          <a:p>
            <a:pPr>
              <a:lnSpc>
                <a:spcPct val="90000"/>
              </a:lnSpc>
            </a:pPr>
            <a:endParaRPr lang="en-US" sz="1400" smtClean="0"/>
          </a:p>
          <a:p>
            <a:pPr>
              <a:lnSpc>
                <a:spcPct val="90000"/>
              </a:lnSpc>
            </a:pPr>
            <a:r>
              <a:rPr lang="en-US" sz="2400" smtClean="0"/>
              <a:t>68.5% white</a:t>
            </a:r>
          </a:p>
          <a:p>
            <a:pPr>
              <a:lnSpc>
                <a:spcPct val="90000"/>
              </a:lnSpc>
            </a:pPr>
            <a:endParaRPr lang="en-US" sz="1400" smtClean="0"/>
          </a:p>
          <a:p>
            <a:pPr>
              <a:lnSpc>
                <a:spcPct val="90000"/>
              </a:lnSpc>
            </a:pPr>
            <a:r>
              <a:rPr lang="en-US" sz="2400" smtClean="0"/>
              <a:t>80.7% unintentional injury</a:t>
            </a:r>
          </a:p>
          <a:p>
            <a:pPr>
              <a:lnSpc>
                <a:spcPct val="90000"/>
              </a:lnSpc>
            </a:pPr>
            <a:endParaRPr lang="en-US" sz="1400" smtClean="0"/>
          </a:p>
          <a:p>
            <a:pPr>
              <a:lnSpc>
                <a:spcPct val="90000"/>
              </a:lnSpc>
            </a:pPr>
            <a:r>
              <a:rPr lang="en-US" sz="2400" smtClean="0"/>
              <a:t>57.2% ISS 9 or greater</a:t>
            </a:r>
          </a:p>
          <a:p>
            <a:pPr>
              <a:lnSpc>
                <a:spcPct val="90000"/>
              </a:lnSpc>
            </a:pPr>
            <a:endParaRPr lang="en-US" sz="1400" smtClean="0"/>
          </a:p>
          <a:p>
            <a:pPr>
              <a:lnSpc>
                <a:spcPct val="90000"/>
              </a:lnSpc>
            </a:pPr>
            <a:r>
              <a:rPr lang="en-US" sz="2400" smtClean="0"/>
              <a:t>78.0% discharged to home</a:t>
            </a:r>
          </a:p>
        </p:txBody>
      </p:sp>
    </p:spTree>
    <p:extLst>
      <p:ext uri="{BB962C8B-B14F-4D97-AF65-F5344CB8AC3E}">
        <p14:creationId xmlns:p14="http://schemas.microsoft.com/office/powerpoint/2010/main" val="10243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990600"/>
            <a:ext cx="8726487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Follow-up of Cases </a:t>
            </a:r>
          </a:p>
        </p:txBody>
      </p:sp>
    </p:spTree>
    <p:extLst>
      <p:ext uri="{BB962C8B-B14F-4D97-AF65-F5344CB8AC3E}">
        <p14:creationId xmlns:p14="http://schemas.microsoft.com/office/powerpoint/2010/main" val="32287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Toxicology Findings among the Cohort of 27,399 Patients*</a:t>
            </a:r>
            <a:br>
              <a:rPr lang="en-US" sz="3600" dirty="0" smtClean="0"/>
            </a:br>
            <a:r>
              <a:rPr lang="en-US" sz="2400" dirty="0" smtClean="0"/>
              <a:t>42.2% had any positive toxicology </a:t>
            </a:r>
            <a:br>
              <a:rPr lang="en-US" sz="2400" dirty="0" smtClean="0"/>
            </a:br>
            <a:r>
              <a:rPr lang="en-US" sz="2400" dirty="0" smtClean="0"/>
              <a:t>31% had evidence of alcohol, + - drugs</a:t>
            </a:r>
            <a:endParaRPr lang="en-US" sz="3200" dirty="0" smtClean="0"/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type="dgm" idx="1"/>
          </p:nvPr>
        </p:nvGraphicFramePr>
        <p:xfrm>
          <a:off x="690563" y="1992313"/>
          <a:ext cx="7762875" cy="409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MS Org Chart" r:id="rId3" imgW="7772400" imgH="4095720" progId="OrgPlusWOPX.4">
                  <p:embed followColorScheme="full"/>
                </p:oleObj>
              </mc:Choice>
              <mc:Fallback>
                <p:oleObj name="MS Org Chart" r:id="rId3" imgW="7772400" imgH="4095720" progId="OrgPlusWOPX.4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3" y="1992313"/>
                        <a:ext cx="7762875" cy="4090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743200" y="62484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* 93.5% of original cohort was tested </a:t>
            </a:r>
          </a:p>
        </p:txBody>
      </p:sp>
    </p:spTree>
    <p:extLst>
      <p:ext uri="{BB962C8B-B14F-4D97-AF65-F5344CB8AC3E}">
        <p14:creationId xmlns:p14="http://schemas.microsoft.com/office/powerpoint/2010/main" val="122087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000000"/>
                </a:solidFill>
              </a:rPr>
              <a:t>Survival Rates for All Cause Mortality         </a:t>
            </a:r>
            <a:r>
              <a:rPr lang="en-US" b="1" smtClean="0">
                <a:solidFill>
                  <a:srgbClr val="000000"/>
                </a:solidFill>
              </a:rPr>
              <a:t>Stratified by admission toxicology status and age</a:t>
            </a:r>
            <a:r>
              <a:rPr lang="en-US" sz="3200" b="1" smtClean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57200" y="1797050"/>
          <a:ext cx="8382000" cy="506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Document" r:id="rId3" imgW="5477400" imgH="3307680" progId="Word.Document.8">
                  <p:embed/>
                </p:oleObj>
              </mc:Choice>
              <mc:Fallback>
                <p:oleObj name="Document" r:id="rId3" imgW="5477400" imgH="3307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97050"/>
                        <a:ext cx="8382000" cy="506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90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1143000"/>
          </a:xfrm>
        </p:spPr>
        <p:txBody>
          <a:bodyPr/>
          <a:lstStyle/>
          <a:p>
            <a:r>
              <a:rPr lang="en-US" sz="3600" smtClean="0"/>
              <a:t>Survival Rates for Injury Mortality     </a:t>
            </a:r>
            <a:r>
              <a:rPr lang="en-US" sz="2800" smtClean="0"/>
              <a:t>Stratified by admission toxicology status and age</a:t>
            </a:r>
            <a:endParaRPr lang="en-US" smtClean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57200" y="1636713"/>
          <a:ext cx="8686800" cy="524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9" name="Document" r:id="rId3" imgW="5477400" imgH="3307680" progId="Word.Document.8">
                  <p:embed/>
                </p:oleObj>
              </mc:Choice>
              <mc:Fallback>
                <p:oleObj name="Document" r:id="rId3" imgW="5477400" imgH="3307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36713"/>
                        <a:ext cx="8686800" cy="524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71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Higher Risk of Injury Mortality </a:t>
            </a:r>
            <a:br>
              <a:rPr lang="en-US" sz="3600" smtClean="0"/>
            </a:br>
            <a:r>
              <a:rPr lang="en-US" sz="3600" smtClean="0"/>
              <a:t>in TOX+ Group Relative to TOX- Group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772400" cy="41148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endParaRPr lang="en-US" dirty="0" smtClean="0"/>
          </a:p>
          <a:p>
            <a:pPr>
              <a:buClr>
                <a:schemeClr val="tx1"/>
              </a:buClr>
              <a:buFontTx/>
              <a:buNone/>
            </a:pPr>
            <a:r>
              <a:rPr lang="en-US" dirty="0" smtClean="0"/>
              <a:t>					 </a:t>
            </a:r>
            <a:r>
              <a:rPr lang="en-US" sz="2800" u="sng" dirty="0" smtClean="0"/>
              <a:t>RR</a:t>
            </a:r>
            <a:r>
              <a:rPr lang="en-US" dirty="0" smtClean="0"/>
              <a:t>		  </a:t>
            </a:r>
            <a:r>
              <a:rPr lang="en-US" sz="2800" u="sng" dirty="0" smtClean="0"/>
              <a:t>95%CI</a:t>
            </a:r>
            <a:endParaRPr lang="en-US" dirty="0" smtClean="0"/>
          </a:p>
          <a:p>
            <a:pPr>
              <a:buClr>
                <a:schemeClr val="tx1"/>
              </a:buClr>
              <a:buFontTx/>
              <a:buNone/>
            </a:pPr>
            <a:r>
              <a:rPr lang="en-US" sz="2800" dirty="0" smtClean="0"/>
              <a:t>Age &lt; 45 years		2.33		1.83-2.98</a:t>
            </a:r>
          </a:p>
          <a:p>
            <a:pPr>
              <a:buClr>
                <a:schemeClr val="tx1"/>
              </a:buClr>
              <a:buFontTx/>
              <a:buNone/>
            </a:pPr>
            <a:endParaRPr lang="en-US" sz="1600" dirty="0" smtClean="0"/>
          </a:p>
          <a:p>
            <a:pPr>
              <a:buClr>
                <a:schemeClr val="tx1"/>
              </a:buClr>
              <a:buFontTx/>
              <a:buNone/>
            </a:pPr>
            <a:r>
              <a:rPr lang="en-US" sz="2800" dirty="0" smtClean="0"/>
              <a:t>Age 45+ years		1.40		0.90-2.19</a:t>
            </a:r>
          </a:p>
          <a:p>
            <a:pPr>
              <a:buClr>
                <a:schemeClr val="tx1"/>
              </a:buClr>
              <a:buFontTx/>
              <a:buNone/>
            </a:pPr>
            <a:endParaRPr lang="en-US" sz="1600" dirty="0" smtClean="0"/>
          </a:p>
          <a:p>
            <a:pPr>
              <a:buClr>
                <a:schemeClr val="tx1"/>
              </a:buClr>
              <a:buFontTx/>
              <a:buNone/>
            </a:pPr>
            <a:r>
              <a:rPr lang="en-US" sz="2800" dirty="0" smtClean="0"/>
              <a:t>Total cohort	</a:t>
            </a:r>
            <a:r>
              <a:rPr lang="en-US" dirty="0" smtClean="0"/>
              <a:t>	</a:t>
            </a:r>
            <a:r>
              <a:rPr lang="en-US" sz="2800" dirty="0" smtClean="0"/>
              <a:t>2.07		1.68-2.55</a:t>
            </a:r>
          </a:p>
          <a:p>
            <a:pPr>
              <a:buClr>
                <a:schemeClr val="tx1"/>
              </a:buClr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03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Aim to illustrate the value of data linkage in injury studies and informing clinical practice </a:t>
            </a:r>
          </a:p>
          <a:p>
            <a:r>
              <a:rPr lang="en-US" dirty="0" smtClean="0"/>
              <a:t>Injury cohort study alcohol and trauma outcome and mortality </a:t>
            </a:r>
          </a:p>
          <a:p>
            <a:pPr lvl="1"/>
            <a:r>
              <a:rPr lang="en-US" dirty="0" smtClean="0"/>
              <a:t>Background trauma recidivism</a:t>
            </a:r>
          </a:p>
          <a:p>
            <a:pPr lvl="1"/>
            <a:r>
              <a:rPr lang="en-US" dirty="0" smtClean="0"/>
              <a:t>Data sources</a:t>
            </a:r>
          </a:p>
          <a:p>
            <a:pPr lvl="1"/>
            <a:r>
              <a:rPr lang="en-US" dirty="0" smtClean="0"/>
              <a:t>Previous preliminary study</a:t>
            </a:r>
          </a:p>
          <a:p>
            <a:pPr lvl="2"/>
            <a:r>
              <a:rPr lang="en-US" dirty="0" smtClean="0"/>
              <a:t>Methods and results</a:t>
            </a:r>
          </a:p>
          <a:p>
            <a:r>
              <a:rPr lang="en-US" dirty="0" smtClean="0"/>
              <a:t>Stimulate discussion of data linkage in the ICE 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03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672013"/>
          </a:xfrm>
        </p:spPr>
        <p:txBody>
          <a:bodyPr/>
          <a:lstStyle/>
          <a:p>
            <a:r>
              <a:rPr lang="en-US" sz="2400" dirty="0" smtClean="0"/>
              <a:t>Patients with positive alcohol/drug tests at the time of trauma center admission were more likely to die a premature death as the result of injury </a:t>
            </a:r>
          </a:p>
          <a:p>
            <a:r>
              <a:rPr lang="en-US" sz="2400" dirty="0" smtClean="0"/>
              <a:t>Among patients &lt;45 years old, those with a positive toxicology finding had a significantly higher injury mortality rate</a:t>
            </a:r>
          </a:p>
          <a:p>
            <a:r>
              <a:rPr lang="en-US" sz="2400" dirty="0" smtClean="0"/>
              <a:t>Study did not have the power to look at how BAC level predicts mortality</a:t>
            </a:r>
          </a:p>
          <a:p>
            <a:pPr lvl="1"/>
            <a:r>
              <a:rPr lang="en-US" sz="2000" dirty="0" smtClean="0"/>
              <a:t>New study much larger study size (10X)</a:t>
            </a:r>
          </a:p>
          <a:p>
            <a:pPr lvl="2"/>
            <a:r>
              <a:rPr lang="en-US" sz="1600" dirty="0" smtClean="0"/>
              <a:t>Able to examine actual BAC levels </a:t>
            </a:r>
          </a:p>
          <a:p>
            <a:r>
              <a:rPr lang="en-US" sz="2400" dirty="0" smtClean="0"/>
              <a:t>Difficulty obtaining death certificates from each state</a:t>
            </a:r>
          </a:p>
          <a:p>
            <a:pPr lvl="1"/>
            <a:r>
              <a:rPr lang="en-US" sz="2000" dirty="0" smtClean="0"/>
              <a:t>Lack multiple cause data</a:t>
            </a:r>
          </a:p>
          <a:p>
            <a:r>
              <a:rPr lang="en-US" sz="2400" dirty="0" smtClean="0"/>
              <a:t>National Death Index a more efficient way to identify deaths and used in our new study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49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/>
          <a:lstStyle/>
          <a:p>
            <a:r>
              <a:rPr lang="en-US" sz="3600" dirty="0" smtClean="0"/>
              <a:t>Alcohol Involvement in a Cohort of Trauma Patients: Trends and Future Mortality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pPr>
              <a:buClr>
                <a:schemeClr val="tx1"/>
              </a:buClr>
              <a:buFontTx/>
              <a:buNone/>
            </a:pPr>
            <a:endParaRPr lang="en-US" sz="2800" dirty="0" smtClean="0"/>
          </a:p>
          <a:p>
            <a:pPr>
              <a:buClr>
                <a:schemeClr val="tx1"/>
              </a:buClr>
              <a:buFontTx/>
              <a:buNone/>
            </a:pPr>
            <a:r>
              <a:rPr lang="en-US" sz="2800" dirty="0" smtClean="0"/>
              <a:t>New NIH grant builds on earlier study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US" sz="2800" dirty="0" smtClean="0"/>
              <a:t>Hypothesis: Risk of subsequent mortality following trauma admission increases dramatically as BAC increases</a:t>
            </a:r>
          </a:p>
          <a:p>
            <a:r>
              <a:rPr lang="en-AU" sz="2800" dirty="0" smtClean="0"/>
              <a:t>Link 26 years trauma admissions with National Death Index</a:t>
            </a:r>
          </a:p>
          <a:p>
            <a:r>
              <a:rPr lang="en-AU" sz="2800" dirty="0" smtClean="0"/>
              <a:t>Over 1 million person years of follow-up</a:t>
            </a:r>
          </a:p>
          <a:p>
            <a:r>
              <a:rPr lang="en-AU" sz="2800" dirty="0" smtClean="0"/>
              <a:t>Use of data linkage to inform clinical practice</a:t>
            </a:r>
          </a:p>
          <a:p>
            <a:pPr lvl="1"/>
            <a:r>
              <a:rPr lang="en-AU" sz="2400" dirty="0" smtClean="0"/>
              <a:t>E.G. A BAC over 150mg/dl is a medical emergency as person has such a high risk of dying of another injury </a:t>
            </a:r>
          </a:p>
        </p:txBody>
      </p:sp>
    </p:spTree>
    <p:extLst>
      <p:ext uri="{BB962C8B-B14F-4D97-AF65-F5344CB8AC3E}">
        <p14:creationId xmlns:p14="http://schemas.microsoft.com/office/powerpoint/2010/main" val="5318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Alcohol Involvement in a Cohort of Trauma Patients: Trends and Future Mortality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Linkage of 26 years of Shock Trauma discharges to the National Death Index (NDI)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Social Security number, name, DOB sent to NDI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Determine those who die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Multiple causes of death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Over 1 million person years of follow-up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Builds resource for trauma registry to passively follow mortality on all STC cases for other mortality follow-up studies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Supported by: NIAAA Grant #1R01AA18707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752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 across the pond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/>
          <a:lstStyle/>
          <a:p>
            <a:r>
              <a:rPr lang="en-US" dirty="0" smtClean="0"/>
              <a:t>Australia</a:t>
            </a:r>
          </a:p>
          <a:p>
            <a:pPr lvl="1"/>
            <a:r>
              <a:rPr lang="en-US" dirty="0" smtClean="0"/>
              <a:t>Western Australia used data linkage since 1970s. </a:t>
            </a:r>
          </a:p>
          <a:p>
            <a:pPr lvl="1"/>
            <a:r>
              <a:rPr lang="en-US" dirty="0" smtClean="0">
                <a:hlinkClick r:id="rId2"/>
              </a:rPr>
              <a:t>http://www.datalinkage-wa.org.au/</a:t>
            </a:r>
            <a:endParaRPr lang="en-US" dirty="0" smtClean="0"/>
          </a:p>
          <a:p>
            <a:pPr lvl="1"/>
            <a:r>
              <a:rPr lang="en-US" dirty="0" smtClean="0"/>
              <a:t>SA·NT </a:t>
            </a:r>
            <a:r>
              <a:rPr lang="en-US" dirty="0" err="1" smtClean="0"/>
              <a:t>DataLink</a:t>
            </a:r>
            <a:r>
              <a:rPr lang="en-US" dirty="0" smtClean="0"/>
              <a:t>  provides secure method of data linkage for research without linking data itself</a:t>
            </a:r>
          </a:p>
          <a:p>
            <a:pPr lvl="2"/>
            <a:r>
              <a:rPr lang="en-US" dirty="0" smtClean="0">
                <a:hlinkClick r:id="rId3"/>
              </a:rPr>
              <a:t>https://www.santdatalink.org.au/</a:t>
            </a:r>
            <a:endParaRPr lang="en-US" dirty="0" smtClean="0"/>
          </a:p>
          <a:p>
            <a:pPr lvl="2"/>
            <a:r>
              <a:rPr lang="en-US" dirty="0" smtClean="0"/>
              <a:t>Centre for Health Record Linkage (</a:t>
            </a:r>
            <a:r>
              <a:rPr lang="en-US" dirty="0" err="1" smtClean="0"/>
              <a:t>CHeReL</a:t>
            </a:r>
            <a:r>
              <a:rPr lang="en-US" dirty="0" smtClean="0"/>
              <a:t>) Creates and maintain record linkage for NSW and ACT</a:t>
            </a:r>
          </a:p>
          <a:p>
            <a:r>
              <a:rPr lang="en-US" sz="2800" dirty="0" smtClean="0"/>
              <a:t>International Health Data Linkage Network</a:t>
            </a:r>
          </a:p>
          <a:p>
            <a:pPr lvl="1"/>
            <a:r>
              <a:rPr lang="en-US" sz="2400" dirty="0" smtClean="0"/>
              <a:t> http://www.ihdln.org/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87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smtClean="0"/>
              <a:t>Data linkage Western Australia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001713"/>
            <a:ext cx="8008937" cy="585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6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Zealand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history of data linkage</a:t>
            </a:r>
          </a:p>
          <a:p>
            <a:r>
              <a:rPr lang="en-US" dirty="0" smtClean="0"/>
              <a:t>Health Identification number </a:t>
            </a:r>
          </a:p>
          <a:p>
            <a:pPr lvl="1"/>
            <a:r>
              <a:rPr lang="en-US" dirty="0" smtClean="0"/>
              <a:t>Allows linkage of health data sources</a:t>
            </a:r>
          </a:p>
          <a:p>
            <a:pPr lvl="2"/>
            <a:r>
              <a:rPr lang="en-US" dirty="0" smtClean="0"/>
              <a:t>Identify repeat admissions</a:t>
            </a:r>
          </a:p>
          <a:p>
            <a:pPr lvl="2"/>
            <a:r>
              <a:rPr lang="en-US" dirty="0" smtClean="0"/>
              <a:t>Link prior hospitalization with mortality data  </a:t>
            </a:r>
          </a:p>
          <a:p>
            <a:r>
              <a:rPr lang="en-US" dirty="0" smtClean="0"/>
              <a:t>Link hospital and traffic crash records</a:t>
            </a:r>
          </a:p>
          <a:p>
            <a:pPr lvl="1"/>
            <a:r>
              <a:rPr lang="en-US" dirty="0" smtClean="0"/>
              <a:t>“substantial numbers of cyclist only crashes.. not captured in the TCR database. </a:t>
            </a:r>
            <a:r>
              <a:rPr lang="en-US" sz="1400" dirty="0" smtClean="0"/>
              <a:t>Langley </a:t>
            </a:r>
            <a:r>
              <a:rPr lang="en-US" sz="1400" dirty="0" err="1" smtClean="0"/>
              <a:t>Inj</a:t>
            </a:r>
            <a:r>
              <a:rPr lang="en-US" sz="1400" dirty="0" smtClean="0"/>
              <a:t> </a:t>
            </a:r>
            <a:r>
              <a:rPr lang="en-US" sz="1400" dirty="0" err="1" smtClean="0"/>
              <a:t>Prev</a:t>
            </a:r>
            <a:r>
              <a:rPr lang="en-US" sz="1400" dirty="0" smtClean="0"/>
              <a:t> 2003;</a:t>
            </a:r>
            <a:r>
              <a:rPr lang="en-US" sz="1400" b="1" dirty="0" smtClean="0"/>
              <a:t>9</a:t>
            </a:r>
            <a:r>
              <a:rPr lang="en-US" sz="1400" dirty="0" smtClean="0"/>
              <a:t>:376-379</a:t>
            </a:r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0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6872288" cy="1143000"/>
          </a:xfrm>
        </p:spPr>
        <p:txBody>
          <a:bodyPr/>
          <a:lstStyle/>
          <a:p>
            <a:pPr eaLnBrk="1" hangingPunct="1"/>
            <a:r>
              <a:rPr lang="en-NZ" dirty="0" smtClean="0"/>
              <a:t>New Zealand ACC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Linkage of Trauma Registry and Accident Compensation Corporation Data</a:t>
            </a:r>
          </a:p>
          <a:p>
            <a:pPr lvl="1" eaLnBrk="1" hangingPunct="1"/>
            <a:r>
              <a:rPr lang="en-US" sz="2400" dirty="0" smtClean="0"/>
              <a:t>Investigating the impact of major trauma in childhood </a:t>
            </a:r>
            <a:r>
              <a:rPr lang="en-US" sz="1800" dirty="0" smtClean="0"/>
              <a:t>(Jackson, Kool, Christie, Hamill, </a:t>
            </a:r>
            <a:r>
              <a:rPr lang="en-US" sz="1800" dirty="0" err="1" smtClean="0"/>
              <a:t>Dansey</a:t>
            </a:r>
            <a:r>
              <a:rPr lang="en-US" sz="1800" dirty="0" smtClean="0"/>
              <a:t>, Ameratunga)</a:t>
            </a:r>
            <a:endParaRPr lang="en-US" sz="2400" dirty="0" smtClean="0"/>
          </a:p>
          <a:p>
            <a:pPr eaLnBrk="1" hangingPunct="1"/>
            <a:r>
              <a:rPr lang="en-NZ" sz="2800" dirty="0" smtClean="0"/>
              <a:t>Determined the feasibility of linking trauma registry data with ACC data</a:t>
            </a:r>
          </a:p>
          <a:p>
            <a:pPr eaLnBrk="1" hangingPunct="1"/>
            <a:r>
              <a:rPr lang="en-NZ" sz="2800" dirty="0" smtClean="0"/>
              <a:t>Provides opportunity to link hospital data with long-term health data on  injuries </a:t>
            </a:r>
          </a:p>
          <a:p>
            <a:pPr eaLnBrk="1" hangingPunct="1"/>
            <a:r>
              <a:rPr lang="en-NZ" sz="2800" dirty="0" smtClean="0"/>
              <a:t>Similar to workers compensation for all injuries </a:t>
            </a:r>
          </a:p>
          <a:p>
            <a:pPr eaLnBrk="1" hangingPunct="1"/>
            <a:endParaRPr lang="en-NZ" sz="2800" dirty="0" smtClean="0"/>
          </a:p>
          <a:p>
            <a:pPr eaLnBrk="1" hangingPunct="1"/>
            <a:endParaRPr lang="en-NZ" sz="2800" dirty="0" smtClean="0"/>
          </a:p>
          <a:p>
            <a:pPr eaLnBrk="1" hangingPunct="1"/>
            <a:r>
              <a:rPr lang="en-NZ" sz="2800" dirty="0" smtClean="0"/>
              <a:t>a foundation for subsequent scientific research </a:t>
            </a:r>
          </a:p>
          <a:p>
            <a:pPr lvl="1" eaLnBrk="1" hangingPunct="1"/>
            <a:r>
              <a:rPr lang="en-NZ" sz="2400" dirty="0" smtClean="0"/>
              <a:t>inform priority setting in injury prevention </a:t>
            </a:r>
          </a:p>
          <a:p>
            <a:pPr lvl="1" eaLnBrk="1" hangingPunct="1"/>
            <a:r>
              <a:rPr lang="en-NZ" sz="2400" dirty="0" smtClean="0"/>
              <a:t>assess trauma system effectiveness</a:t>
            </a:r>
          </a:p>
          <a:p>
            <a:pPr lvl="1" eaLnBrk="1" hangingPunct="1"/>
            <a:r>
              <a:rPr lang="en-NZ" sz="2400" dirty="0" smtClean="0"/>
              <a:t>opportunities for intervention</a:t>
            </a:r>
          </a:p>
          <a:p>
            <a:pPr lvl="1" eaLnBrk="1" hangingPunct="1"/>
            <a:endParaRPr lang="en-NZ" sz="2400" dirty="0" smtClean="0"/>
          </a:p>
          <a:p>
            <a:pPr lvl="1" eaLnBrk="1" hangingPunct="1"/>
            <a:endParaRPr lang="en-NZ" sz="2400" dirty="0" smtClean="0"/>
          </a:p>
          <a:p>
            <a:pPr eaLnBrk="1" hangingPunct="1"/>
            <a:endParaRPr lang="en-NZ" sz="2800" dirty="0" smtClean="0"/>
          </a:p>
          <a:p>
            <a:pPr lvl="1" eaLnBrk="1" hangingPunct="1"/>
            <a:endParaRPr lang="en-NZ" sz="2400" dirty="0" smtClean="0"/>
          </a:p>
        </p:txBody>
      </p:sp>
    </p:spTree>
    <p:extLst>
      <p:ext uri="{BB962C8B-B14F-4D97-AF65-F5344CB8AC3E}">
        <p14:creationId xmlns:p14="http://schemas.microsoft.com/office/powerpoint/2010/main" val="39055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766175" cy="653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6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Questions???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z="4000" smtClean="0"/>
              <a:t>Dr. Gordon Smith</a:t>
            </a:r>
          </a:p>
          <a:p>
            <a:pPr algn="ctr" eaLnBrk="1" hangingPunct="1">
              <a:buFontTx/>
              <a:buNone/>
            </a:pPr>
            <a:endParaRPr lang="en-US" sz="4000" smtClean="0"/>
          </a:p>
          <a:p>
            <a:pPr algn="ctr" eaLnBrk="1" hangingPunct="1">
              <a:buFontTx/>
              <a:buNone/>
            </a:pPr>
            <a:r>
              <a:rPr lang="en-US" smtClean="0"/>
              <a:t>gssmith@som.umaryland.edu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410-328-3847</a:t>
            </a:r>
          </a:p>
        </p:txBody>
      </p:sp>
      <p:pic>
        <p:nvPicPr>
          <p:cNvPr id="25604" name="Picture 4" descr="logon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76838"/>
            <a:ext cx="41148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9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dirty="0" smtClean="0"/>
              <a:t>Hazards of alcohol and acute injury risk well known</a:t>
            </a:r>
            <a:br>
              <a:rPr lang="en-US" dirty="0" smtClean="0"/>
            </a:br>
            <a:r>
              <a:rPr lang="en-US" sz="1600" dirty="0" smtClean="0"/>
              <a:t>Don't </a:t>
            </a:r>
            <a:r>
              <a:rPr lang="en-US" sz="1600" dirty="0"/>
              <a:t>Mix and Drive, WPA poster ca. </a:t>
            </a:r>
            <a:r>
              <a:rPr lang="en-US" sz="1600" dirty="0" smtClean="0"/>
              <a:t>1937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dont mix and driv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802" y="1524000"/>
            <a:ext cx="415162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5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094"/>
            <a:ext cx="6019800" cy="579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879068"/>
            <a:ext cx="8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Adapted: Compton, R.P.,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Blomberg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, R.D.,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Moskowitz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, H., Burns, M., Peck, R.C. &amp; </a:t>
            </a:r>
            <a:r>
              <a:rPr lang="en-US" sz="1100" dirty="0" err="1" smtClean="0">
                <a:solidFill>
                  <a:prstClr val="black"/>
                </a:solidFill>
                <a:latin typeface="Calibri"/>
              </a:rPr>
              <a:t>Fiorentino</a:t>
            </a:r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, D. (2002) Crash rate of alcohol impaired driving. Proceedings 16th International Conference on Alcohol, Drugs and Traffic Safety (ICADTS), Montreal</a:t>
            </a:r>
          </a:p>
        </p:txBody>
      </p:sp>
    </p:spTree>
    <p:extLst>
      <p:ext uri="{BB962C8B-B14F-4D97-AF65-F5344CB8AC3E}">
        <p14:creationId xmlns:p14="http://schemas.microsoft.com/office/powerpoint/2010/main" val="16608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http://www.alcohol.org.nz/postcards/cards/splash.gif&#10;small boat with two passanger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11113"/>
            <a:ext cx="10668000" cy="698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12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know about the long term effects of alcohol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Belinda Gabbe followed up trauma patients to see how they recover</a:t>
            </a:r>
          </a:p>
          <a:p>
            <a:pPr lvl="1"/>
            <a:r>
              <a:rPr lang="en-US" dirty="0" smtClean="0"/>
              <a:t>Expensive active follow-up even with efficient methods such as in Victoria?</a:t>
            </a:r>
          </a:p>
          <a:p>
            <a:r>
              <a:rPr lang="en-US" dirty="0" smtClean="0"/>
              <a:t>Can we passively follow-up these patients using data linkage to evaluate outcomes?</a:t>
            </a:r>
          </a:p>
          <a:p>
            <a:pPr lvl="1"/>
            <a:r>
              <a:rPr lang="en-US" dirty="0" smtClean="0"/>
              <a:t>If discharged alive from a trauma center do the patients die of another injury?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Background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26-52% of men and 14-24% of women admitted to trauma centers test positive for alcohol at the time of admission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25%-50% of trauma patients have a diagnosis (DSM-III-R) of alcohol abuse or dependence at the time of admission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Up to 50% of trauma patients test positive for another drug of abuse</a:t>
            </a:r>
          </a:p>
          <a:p>
            <a:pPr>
              <a:lnSpc>
                <a:spcPct val="90000"/>
              </a:lnSpc>
            </a:pPr>
            <a:endParaRPr lang="en-US" sz="3600" dirty="0" smtClean="0"/>
          </a:p>
          <a:p>
            <a:pPr>
              <a:lnSpc>
                <a:spcPct val="90000"/>
              </a:lnSpc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3763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z="3600" smtClean="0"/>
              <a:t>Recidivism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5029200"/>
          </a:xfrm>
        </p:spPr>
        <p:txBody>
          <a:bodyPr/>
          <a:lstStyle/>
          <a:p>
            <a:r>
              <a:rPr lang="en-US" sz="2400" i="1" dirty="0" smtClean="0"/>
              <a:t>Patients with alcohol use problems are more likely to sustain repeat injuries:</a:t>
            </a:r>
          </a:p>
          <a:p>
            <a:endParaRPr lang="en-US" sz="1400" dirty="0" smtClean="0"/>
          </a:p>
          <a:p>
            <a:pPr lvl="1"/>
            <a:r>
              <a:rPr lang="en-US" sz="2000" dirty="0" smtClean="0"/>
              <a:t>Kaufman et al. (‘98) and Sims et al. (‘89) found higher rates of substance abuse among patients with two or more admissions </a:t>
            </a:r>
            <a:r>
              <a:rPr lang="en-US" sz="2000" u="sng" dirty="0" smtClean="0"/>
              <a:t>to the</a:t>
            </a:r>
            <a:r>
              <a:rPr lang="en-US" sz="2000" dirty="0" smtClean="0"/>
              <a:t> </a:t>
            </a:r>
            <a:r>
              <a:rPr lang="en-US" sz="2000" u="sng" dirty="0" smtClean="0"/>
              <a:t>same hospital</a:t>
            </a:r>
            <a:endParaRPr lang="en-US" sz="2000" dirty="0" smtClean="0"/>
          </a:p>
          <a:p>
            <a:endParaRPr lang="en-US" sz="2000" dirty="0" smtClean="0"/>
          </a:p>
          <a:p>
            <a:pPr lvl="1"/>
            <a:r>
              <a:rPr lang="en-US" sz="2000" dirty="0" err="1" smtClean="0"/>
              <a:t>Rivara</a:t>
            </a:r>
            <a:r>
              <a:rPr lang="en-US" sz="2000" dirty="0" smtClean="0"/>
              <a:t> et al. (‘93) reported that patients testing positive for alcohol had a 2.5X greater risk of readmission </a:t>
            </a:r>
            <a:r>
              <a:rPr lang="en-US" sz="2000" u="sng" dirty="0" smtClean="0"/>
              <a:t>to the same hospital</a:t>
            </a:r>
            <a:r>
              <a:rPr lang="en-US" sz="2000" dirty="0" smtClean="0"/>
              <a:t> for injury</a:t>
            </a:r>
          </a:p>
          <a:p>
            <a:r>
              <a:rPr lang="en-US" sz="2400" dirty="0" smtClean="0"/>
              <a:t>Are they more likely to die of another injury and can we predict those at risk for dying of another injury?</a:t>
            </a:r>
          </a:p>
          <a:p>
            <a:pPr lvl="1"/>
            <a:r>
              <a:rPr lang="en-US" sz="2000" dirty="0" smtClean="0"/>
              <a:t>Use of data linkage to evaluate this in Maryland</a:t>
            </a:r>
          </a:p>
          <a:p>
            <a:endParaRPr lang="en-US" sz="1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76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Available Injury Data Sources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3600" y="1752600"/>
            <a:ext cx="4800600" cy="4648200"/>
          </a:xfrm>
        </p:spPr>
        <p:txBody>
          <a:bodyPr/>
          <a:lstStyle/>
          <a:p>
            <a:r>
              <a:rPr lang="en-US" sz="2400" u="sng" smtClean="0"/>
              <a:t>Pre-Hospital</a:t>
            </a:r>
          </a:p>
          <a:p>
            <a:pPr lvl="1"/>
            <a:r>
              <a:rPr lang="en-US" smtClean="0"/>
              <a:t>Police Crash Reports</a:t>
            </a:r>
          </a:p>
          <a:p>
            <a:pPr lvl="1"/>
            <a:r>
              <a:rPr lang="en-US" smtClean="0"/>
              <a:t>EMS Runsheets</a:t>
            </a:r>
          </a:p>
          <a:p>
            <a:r>
              <a:rPr lang="en-US" sz="2400" u="sng" smtClean="0"/>
              <a:t>Hospital</a:t>
            </a:r>
          </a:p>
          <a:p>
            <a:pPr lvl="1"/>
            <a:r>
              <a:rPr lang="en-US" smtClean="0"/>
              <a:t>Emergency Dept. Data</a:t>
            </a:r>
          </a:p>
          <a:p>
            <a:pPr lvl="1"/>
            <a:r>
              <a:rPr lang="en-US" smtClean="0"/>
              <a:t>Hospital Discharge Data</a:t>
            </a:r>
          </a:p>
          <a:p>
            <a:pPr lvl="1"/>
            <a:r>
              <a:rPr lang="en-US" smtClean="0"/>
              <a:t>Trauma Registry Data</a:t>
            </a:r>
          </a:p>
          <a:p>
            <a:pPr lvl="1"/>
            <a:r>
              <a:rPr lang="en-US" smtClean="0"/>
              <a:t>Toxicology Data</a:t>
            </a:r>
          </a:p>
          <a:p>
            <a:r>
              <a:rPr lang="en-US" sz="2400" u="sng" smtClean="0"/>
              <a:t>Medical Examiner Data</a:t>
            </a:r>
          </a:p>
        </p:txBody>
      </p:sp>
    </p:spTree>
    <p:extLst>
      <p:ext uri="{BB962C8B-B14F-4D97-AF65-F5344CB8AC3E}">
        <p14:creationId xmlns:p14="http://schemas.microsoft.com/office/powerpoint/2010/main" val="11700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12370</TotalTime>
  <Words>1120</Words>
  <Application>Microsoft Office PowerPoint</Application>
  <PresentationFormat>On-screen Show (4:3)</PresentationFormat>
  <Paragraphs>199</Paragraphs>
  <Slides>28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Default Design</vt:lpstr>
      <vt:lpstr>Office Theme</vt:lpstr>
      <vt:lpstr>10_Default Design</vt:lpstr>
      <vt:lpstr>Clip</vt:lpstr>
      <vt:lpstr>MS Org Chart</vt:lpstr>
      <vt:lpstr>Document</vt:lpstr>
      <vt:lpstr> Data linkage methodologies to study alcohol-related mortality   ICE on Injury Statistics September 29th. 2012</vt:lpstr>
      <vt:lpstr>Outline</vt:lpstr>
      <vt:lpstr> Hazards of alcohol and acute injury risk well known Don't Mix and Drive, WPA poster ca. 1937</vt:lpstr>
      <vt:lpstr>PowerPoint Presentation</vt:lpstr>
      <vt:lpstr>PowerPoint Presentation</vt:lpstr>
      <vt:lpstr>What do we know about the long term effects of alcohol</vt:lpstr>
      <vt:lpstr>Background</vt:lpstr>
      <vt:lpstr> Recidivism</vt:lpstr>
      <vt:lpstr>Available Injury Data Sources</vt:lpstr>
      <vt:lpstr>PowerPoint Presentation</vt:lpstr>
      <vt:lpstr>Our center (NSC) has long history data linkage for traffic records</vt:lpstr>
      <vt:lpstr>PowerPoint Presentation</vt:lpstr>
      <vt:lpstr>Methods</vt:lpstr>
      <vt:lpstr>Results:  Overview of Study Population (N=27,399)</vt:lpstr>
      <vt:lpstr>Follow-up of Cases </vt:lpstr>
      <vt:lpstr> Toxicology Findings among the Cohort of 27,399 Patients* 42.2% had any positive toxicology  31% had evidence of alcohol, + - drugs</vt:lpstr>
      <vt:lpstr>PowerPoint Presentation</vt:lpstr>
      <vt:lpstr>Survival Rates for Injury Mortality     Stratified by admission toxicology status and age</vt:lpstr>
      <vt:lpstr>Higher Risk of Injury Mortality  in TOX+ Group Relative to TOX- Group</vt:lpstr>
      <vt:lpstr>Conclusions</vt:lpstr>
      <vt:lpstr>Alcohol Involvement in a Cohort of Trauma Patients: Trends and Future Mortality</vt:lpstr>
      <vt:lpstr> Alcohol Involvement in a Cohort of Trauma Patients: Trends and Future Mortality </vt:lpstr>
      <vt:lpstr>Activities across the pond</vt:lpstr>
      <vt:lpstr>Data linkage Western Australia</vt:lpstr>
      <vt:lpstr>New Zealand</vt:lpstr>
      <vt:lpstr>New Zealand ACC</vt:lpstr>
      <vt:lpstr>PowerPoint Presentation</vt:lpstr>
      <vt:lpstr>Questions???</vt:lpstr>
    </vt:vector>
  </TitlesOfParts>
  <Company>NSC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GGoble</dc:creator>
  <cp:lastModifiedBy>CDC User</cp:lastModifiedBy>
  <cp:revision>105</cp:revision>
  <cp:lastPrinted>1601-01-01T00:00:00Z</cp:lastPrinted>
  <dcterms:created xsi:type="dcterms:W3CDTF">2006-11-15T14:23:59Z</dcterms:created>
  <dcterms:modified xsi:type="dcterms:W3CDTF">2014-09-02T11:12:41Z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TC010184381033</vt:lpwstr>
  </property>
</Properties>
</file>