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72" y="21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New York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4"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8"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NY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NY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NY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a:t>
            </a:r>
            <a:r>
              <a:rPr lang="en-US" dirty="0"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Wingdings</vt:lpstr>
      <vt:lpstr>Calibri</vt:lpstr>
      <vt:lpstr>Myriad Pro Light</vt:lpstr>
      <vt:lpstr>Felt Tip Roman</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2015-03-02T20:04:50Z</dcterms:modified>
</cp:coreProperties>
</file>