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5" r:id="rId5"/>
    <p:sldMasterId id="2147483692" r:id="rId6"/>
    <p:sldMasterId id="2147483721" r:id="rId7"/>
    <p:sldMasterId id="2147483755" r:id="rId8"/>
    <p:sldMasterId id="2147483770" r:id="rId9"/>
  </p:sldMasterIdLst>
  <p:notesMasterIdLst>
    <p:notesMasterId r:id="rId40"/>
  </p:notesMasterIdLst>
  <p:sldIdLst>
    <p:sldId id="348" r:id="rId10"/>
    <p:sldId id="368" r:id="rId11"/>
    <p:sldId id="2147473960" r:id="rId12"/>
    <p:sldId id="2147473963" r:id="rId13"/>
    <p:sldId id="2147473941" r:id="rId14"/>
    <p:sldId id="4885" r:id="rId15"/>
    <p:sldId id="2147473964" r:id="rId16"/>
    <p:sldId id="1380" r:id="rId17"/>
    <p:sldId id="2145706254" r:id="rId18"/>
    <p:sldId id="2145706288" r:id="rId19"/>
    <p:sldId id="2145706270" r:id="rId20"/>
    <p:sldId id="2145706289" r:id="rId21"/>
    <p:sldId id="2145706257" r:id="rId22"/>
    <p:sldId id="2145706253" r:id="rId23"/>
    <p:sldId id="4892" r:id="rId24"/>
    <p:sldId id="2145706291" r:id="rId25"/>
    <p:sldId id="2145706194" r:id="rId26"/>
    <p:sldId id="2145706264" r:id="rId27"/>
    <p:sldId id="2145706236" r:id="rId28"/>
    <p:sldId id="2145706250" r:id="rId29"/>
    <p:sldId id="2145706255" r:id="rId30"/>
    <p:sldId id="2145706256" r:id="rId31"/>
    <p:sldId id="264" r:id="rId32"/>
    <p:sldId id="2145706290" r:id="rId33"/>
    <p:sldId id="2145706284" r:id="rId34"/>
    <p:sldId id="2147473958" r:id="rId35"/>
    <p:sldId id="2145706286" r:id="rId36"/>
    <p:sldId id="4888" r:id="rId37"/>
    <p:sldId id="2145706287" r:id="rId38"/>
    <p:sldId id="214747395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45E510-9B19-B7C2-CE75-E1F160DDCEE5}" name="Laura Lane" initials="LL" userId="S::llane@jmichael-consulting.com::3d557159-65ea-4679-b2f1-bae210c20ee1" providerId="AD"/>
  <p188:author id="{0FD7A87B-D161-B1CE-9F7B-E33F3B5A85F2}" name="Bastin, Lisa H. (CDC/DDPHSS/CSELS/DHIS)" initials="BLH(" userId="S::gnh1@cdc.gov::6fdd4b8c-193e-4084-8c4c-6d1bdda0752a" providerId="AD"/>
  <p188:author id="{FFDD7B92-38FC-0D7E-33C3-F1D45A5442FF}" name="Johnston, Sara (CDC/DDPHSS/CSELS/DHIS)" initials="JS(" userId="S::vqg0@cdc.gov::bd0c3462-f13f-4b10-85a9-b365bf88e3bf" providerId="AD"/>
  <p188:author id="{2B449BB7-B85A-2FF6-C917-FAA88A950518}" name="Helmus, Lesliann E. (CDC/DDPHSS/CSELS/DHIS)" initials="HLE(" userId="S::lth7@cdc.gov::146eb41b-cd7a-4845-8c9f-18d5f43d2d11" providerId="AD"/>
  <p188:author id="{643A7AD9-02B1-B372-B694-D211CCE4C4EB}" name="Robinson, Tamara (CDC/DDPHSS/CSELS/DHIS) (CTR)" initials="RT((" userId="S::okf9@cdc.gov::a16a7704-10a4-405e-9d16-ecfeead0d373" providerId="AD"/>
  <p188:author id="{AED927E2-7761-9FD6-53E6-3A218422688C}" name="Guest User" initials="GU" userId="S::urn:spo:anon#f354dab964c7e86bbc3abbdac7ce71eff5b01aa5d646da6c37bf5d141a367b9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16161"/>
    <a:srgbClr val="B5C5D2"/>
    <a:srgbClr val="FFFFFF"/>
    <a:srgbClr val="D9DFE1"/>
    <a:srgbClr val="000000"/>
    <a:srgbClr val="2D45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931334-EA0A-426F-89E2-BD66303FD8EA}" v="8" dt="2023-02-22T13:48:09.9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94504" autoAdjust="0"/>
  </p:normalViewPr>
  <p:slideViewPr>
    <p:cSldViewPr snapToGrid="0">
      <p:cViewPr varScale="1">
        <p:scale>
          <a:sx n="45" d="100"/>
          <a:sy n="45" d="100"/>
        </p:scale>
        <p:origin x="78" y="372"/>
      </p:cViewPr>
      <p:guideLst/>
    </p:cSldViewPr>
  </p:slideViewPr>
  <p:outlineViewPr>
    <p:cViewPr>
      <p:scale>
        <a:sx n="33" d="100"/>
        <a:sy n="33" d="100"/>
      </p:scale>
      <p:origin x="0" y="-1448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8/10/relationships/authors" Target="authors.xml"/><Relationship Id="rId20" Type="http://schemas.openxmlformats.org/officeDocument/2006/relationships/slide" Target="slides/slide11.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8A267-EC98-4662-A0FE-A681AC29CBE8}" type="datetimeFigureOut">
              <a:rPr lang="en-US" smtClean="0"/>
              <a:t>2/28/2023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9FD05E-97A6-41A7-83A9-5BF888EEDF02}" type="slidenum">
              <a:rPr lang="en-US" smtClean="0"/>
              <a:t>‹#›</a:t>
            </a:fld>
            <a:endParaRPr lang="en-US" dirty="0"/>
          </a:p>
        </p:txBody>
      </p:sp>
    </p:spTree>
    <p:extLst>
      <p:ext uri="{BB962C8B-B14F-4D97-AF65-F5344CB8AC3E}">
        <p14:creationId xmlns:p14="http://schemas.microsoft.com/office/powerpoint/2010/main" val="405995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A666478B-2A39-7D49-A45F-B91617B92350}"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333652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266F8B2E-479E-6646-BBAC-6D8E3735B0B3}"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1950889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266F8B2E-479E-6646-BBAC-6D8E3735B0B3}"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3068602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628D5-CE8B-40FD-B6D3-4906DFEA2A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587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05E-97A6-41A7-83A9-5BF888EEDF02}" type="slidenum">
              <a:rPr lang="en-US" smtClean="0"/>
              <a:t>19</a:t>
            </a:fld>
            <a:endParaRPr lang="en-US" dirty="0"/>
          </a:p>
        </p:txBody>
      </p:sp>
    </p:spTree>
    <p:extLst>
      <p:ext uri="{BB962C8B-B14F-4D97-AF65-F5344CB8AC3E}">
        <p14:creationId xmlns:p14="http://schemas.microsoft.com/office/powerpoint/2010/main" val="3318210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05E-97A6-41A7-83A9-5BF888EEDF02}" type="slidenum">
              <a:rPr lang="en-US" smtClean="0"/>
              <a:t>24</a:t>
            </a:fld>
            <a:endParaRPr lang="en-US" dirty="0"/>
          </a:p>
        </p:txBody>
      </p:sp>
    </p:spTree>
    <p:extLst>
      <p:ext uri="{BB962C8B-B14F-4D97-AF65-F5344CB8AC3E}">
        <p14:creationId xmlns:p14="http://schemas.microsoft.com/office/powerpoint/2010/main" val="2962097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FD05E-97A6-41A7-83A9-5BF888EEDF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219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FD05E-97A6-41A7-83A9-5BF888EEDF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394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05CEBEBD-32FD-6A46-AB58-2039C6219E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3993BE95-C41E-2343-9B32-E663B32215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1987" name="Slide Number Placeholder 3">
            <a:extLst>
              <a:ext uri="{FF2B5EF4-FFF2-40B4-BE49-F238E27FC236}">
                <a16:creationId xmlns:a16="http://schemas.microsoft.com/office/drawing/2014/main" id="{AC5884D4-4CAF-6740-9CAA-6798B4CFBF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342900" fontAlgn="base">
              <a:spcBef>
                <a:spcPct val="0"/>
              </a:spcBef>
              <a:spcAft>
                <a:spcPct val="0"/>
              </a:spcAft>
              <a:defRPr sz="1300">
                <a:solidFill>
                  <a:schemeClr val="tx1"/>
                </a:solidFill>
                <a:latin typeface="Calibri" panose="020F0502020204030204" pitchFamily="34" charset="0"/>
              </a:defRPr>
            </a:lvl6pPr>
            <a:lvl7pPr marL="2971800" indent="-228600" defTabSz="342900" fontAlgn="base">
              <a:spcBef>
                <a:spcPct val="0"/>
              </a:spcBef>
              <a:spcAft>
                <a:spcPct val="0"/>
              </a:spcAft>
              <a:defRPr sz="1300">
                <a:solidFill>
                  <a:schemeClr val="tx1"/>
                </a:solidFill>
                <a:latin typeface="Calibri" panose="020F0502020204030204" pitchFamily="34" charset="0"/>
              </a:defRPr>
            </a:lvl7pPr>
            <a:lvl8pPr marL="3429000" indent="-228600" defTabSz="342900" fontAlgn="base">
              <a:spcBef>
                <a:spcPct val="0"/>
              </a:spcBef>
              <a:spcAft>
                <a:spcPct val="0"/>
              </a:spcAft>
              <a:defRPr sz="1300">
                <a:solidFill>
                  <a:schemeClr val="tx1"/>
                </a:solidFill>
                <a:latin typeface="Calibri" panose="020F0502020204030204" pitchFamily="34" charset="0"/>
              </a:defRPr>
            </a:lvl8pPr>
            <a:lvl9pPr marL="3886200" indent="-228600" defTabSz="342900" fontAlgn="base">
              <a:spcBef>
                <a:spcPct val="0"/>
              </a:spcBef>
              <a:spcAft>
                <a:spcPct val="0"/>
              </a:spcAft>
              <a:defRPr sz="1300">
                <a:solidFill>
                  <a:schemeClr val="tx1"/>
                </a:solidFill>
                <a:latin typeface="Calibri" panose="020F0502020204030204" pitchFamily="34" charset="0"/>
              </a:defRPr>
            </a:lvl9pPr>
          </a:lstStyle>
          <a:p>
            <a:pPr marL="0" marR="0" lvl="0" indent="0" algn="r" defTabSz="342900" rtl="0" eaLnBrk="1" fontAlgn="base" latinLnBrk="0" hangingPunct="1">
              <a:lnSpc>
                <a:spcPct val="100000"/>
              </a:lnSpc>
              <a:spcBef>
                <a:spcPct val="0"/>
              </a:spcBef>
              <a:spcAft>
                <a:spcPct val="0"/>
              </a:spcAft>
              <a:buClrTx/>
              <a:buSzTx/>
              <a:buFontTx/>
              <a:buNone/>
              <a:tabLst/>
              <a:defRPr/>
            </a:pPr>
            <a:fld id="{06A7E5B5-BF3A-E847-83B8-26D54E770B23}" type="slidenum">
              <a:rPr kumimoji="0" lang="en-US" alt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1527839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344CFD5D-9738-774E-AF64-DE07691D7F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5141973E-B350-674B-AD84-D23FE8BB07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9459" name="Slide Number Placeholder 3">
            <a:extLst>
              <a:ext uri="{FF2B5EF4-FFF2-40B4-BE49-F238E27FC236}">
                <a16:creationId xmlns:a16="http://schemas.microsoft.com/office/drawing/2014/main" id="{71FECAA5-F1BE-A54D-84E8-6FF5061CB0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342900" fontAlgn="base">
              <a:spcBef>
                <a:spcPct val="0"/>
              </a:spcBef>
              <a:spcAft>
                <a:spcPct val="0"/>
              </a:spcAft>
              <a:defRPr sz="1300">
                <a:solidFill>
                  <a:schemeClr val="tx1"/>
                </a:solidFill>
                <a:latin typeface="Calibri" panose="020F0502020204030204" pitchFamily="34" charset="0"/>
              </a:defRPr>
            </a:lvl6pPr>
            <a:lvl7pPr marL="2971800" indent="-228600" defTabSz="342900" fontAlgn="base">
              <a:spcBef>
                <a:spcPct val="0"/>
              </a:spcBef>
              <a:spcAft>
                <a:spcPct val="0"/>
              </a:spcAft>
              <a:defRPr sz="1300">
                <a:solidFill>
                  <a:schemeClr val="tx1"/>
                </a:solidFill>
                <a:latin typeface="Calibri" panose="020F0502020204030204" pitchFamily="34" charset="0"/>
              </a:defRPr>
            </a:lvl7pPr>
            <a:lvl8pPr marL="3429000" indent="-228600" defTabSz="342900" fontAlgn="base">
              <a:spcBef>
                <a:spcPct val="0"/>
              </a:spcBef>
              <a:spcAft>
                <a:spcPct val="0"/>
              </a:spcAft>
              <a:defRPr sz="1300">
                <a:solidFill>
                  <a:schemeClr val="tx1"/>
                </a:solidFill>
                <a:latin typeface="Calibri" panose="020F0502020204030204" pitchFamily="34" charset="0"/>
              </a:defRPr>
            </a:lvl8pPr>
            <a:lvl9pPr marL="3886200" indent="-228600" defTabSz="342900" fontAlgn="base">
              <a:spcBef>
                <a:spcPct val="0"/>
              </a:spcBef>
              <a:spcAft>
                <a:spcPct val="0"/>
              </a:spcAft>
              <a:defRPr sz="1300">
                <a:solidFill>
                  <a:schemeClr val="tx1"/>
                </a:solidFill>
                <a:latin typeface="Calibri" panose="020F0502020204030204" pitchFamily="34" charset="0"/>
              </a:defRPr>
            </a:lvl9pPr>
          </a:lstStyle>
          <a:p>
            <a:pPr marL="0" marR="0" lvl="0" indent="0" algn="r" defTabSz="342900" rtl="0" eaLnBrk="1" fontAlgn="base" latinLnBrk="0" hangingPunct="1">
              <a:lnSpc>
                <a:spcPct val="100000"/>
              </a:lnSpc>
              <a:spcBef>
                <a:spcPct val="0"/>
              </a:spcBef>
              <a:spcAft>
                <a:spcPct val="0"/>
              </a:spcAft>
              <a:buClrTx/>
              <a:buSzTx/>
              <a:buFontTx/>
              <a:buNone/>
              <a:tabLst/>
              <a:defRPr/>
            </a:pPr>
            <a:fld id="{279B9510-1CE6-9A45-9BC8-CA5C6BC1A7C7}" type="slidenum">
              <a:rPr kumimoji="0" lang="en-US" alt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base"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266F8B2E-479E-6646-BBAC-6D8E3735B0B3}"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3671027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D9FD05E-97A6-41A7-83A9-5BF888EEDF02}" type="slidenum">
              <a:rPr lang="en-US" smtClean="0"/>
              <a:t>5</a:t>
            </a:fld>
            <a:endParaRPr lang="en-US" dirty="0"/>
          </a:p>
        </p:txBody>
      </p:sp>
    </p:spTree>
    <p:extLst>
      <p:ext uri="{BB962C8B-B14F-4D97-AF65-F5344CB8AC3E}">
        <p14:creationId xmlns:p14="http://schemas.microsoft.com/office/powerpoint/2010/main" val="342361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66478B-2A39-7D49-A45F-B91617B92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401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05CEBEBD-32FD-6A46-AB58-2039C6219E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3993BE95-C41E-2343-9B32-E663B32215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1987" name="Slide Number Placeholder 3">
            <a:extLst>
              <a:ext uri="{FF2B5EF4-FFF2-40B4-BE49-F238E27FC236}">
                <a16:creationId xmlns:a16="http://schemas.microsoft.com/office/drawing/2014/main" id="{AC5884D4-4CAF-6740-9CAA-6798B4CFBF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342900" fontAlgn="base">
              <a:spcBef>
                <a:spcPct val="0"/>
              </a:spcBef>
              <a:spcAft>
                <a:spcPct val="0"/>
              </a:spcAft>
              <a:defRPr sz="1300">
                <a:solidFill>
                  <a:schemeClr val="tx1"/>
                </a:solidFill>
                <a:latin typeface="Calibri" panose="020F0502020204030204" pitchFamily="34" charset="0"/>
              </a:defRPr>
            </a:lvl6pPr>
            <a:lvl7pPr marL="2971800" indent="-228600" defTabSz="342900" fontAlgn="base">
              <a:spcBef>
                <a:spcPct val="0"/>
              </a:spcBef>
              <a:spcAft>
                <a:spcPct val="0"/>
              </a:spcAft>
              <a:defRPr sz="1300">
                <a:solidFill>
                  <a:schemeClr val="tx1"/>
                </a:solidFill>
                <a:latin typeface="Calibri" panose="020F0502020204030204" pitchFamily="34" charset="0"/>
              </a:defRPr>
            </a:lvl7pPr>
            <a:lvl8pPr marL="3429000" indent="-228600" defTabSz="342900" fontAlgn="base">
              <a:spcBef>
                <a:spcPct val="0"/>
              </a:spcBef>
              <a:spcAft>
                <a:spcPct val="0"/>
              </a:spcAft>
              <a:defRPr sz="1300">
                <a:solidFill>
                  <a:schemeClr val="tx1"/>
                </a:solidFill>
                <a:latin typeface="Calibri" panose="020F0502020204030204" pitchFamily="34" charset="0"/>
              </a:defRPr>
            </a:lvl8pPr>
            <a:lvl9pPr marL="3886200" indent="-228600" defTabSz="342900" fontAlgn="base">
              <a:spcBef>
                <a:spcPct val="0"/>
              </a:spcBef>
              <a:spcAft>
                <a:spcPct val="0"/>
              </a:spcAft>
              <a:defRPr sz="1300">
                <a:solidFill>
                  <a:schemeClr val="tx1"/>
                </a:solidFill>
                <a:latin typeface="Calibri" panose="020F0502020204030204" pitchFamily="34" charset="0"/>
              </a:defRPr>
            </a:lvl9pPr>
          </a:lstStyle>
          <a:p>
            <a:pPr marL="0" marR="0" lvl="0" indent="0" algn="r" defTabSz="342900" rtl="0" eaLnBrk="1" fontAlgn="base" latinLnBrk="0" hangingPunct="1">
              <a:lnSpc>
                <a:spcPct val="100000"/>
              </a:lnSpc>
              <a:spcBef>
                <a:spcPct val="0"/>
              </a:spcBef>
              <a:spcAft>
                <a:spcPct val="0"/>
              </a:spcAft>
              <a:buClrTx/>
              <a:buSzTx/>
              <a:buFontTx/>
              <a:buNone/>
              <a:tabLst/>
              <a:defRPr/>
            </a:pPr>
            <a:fld id="{06A7E5B5-BF3A-E847-83B8-26D54E770B23}" type="slidenum">
              <a:rPr kumimoji="0" lang="en-US" alt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A49177-DA4A-4FA0-9595-03521A302D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293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05E-97A6-41A7-83A9-5BF888EEDF02}" type="slidenum">
              <a:rPr lang="en-US" smtClean="0"/>
              <a:t>11</a:t>
            </a:fld>
            <a:endParaRPr lang="en-US" dirty="0"/>
          </a:p>
        </p:txBody>
      </p:sp>
    </p:spTree>
    <p:extLst>
      <p:ext uri="{BB962C8B-B14F-4D97-AF65-F5344CB8AC3E}">
        <p14:creationId xmlns:p14="http://schemas.microsoft.com/office/powerpoint/2010/main" val="3734258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05E-97A6-41A7-83A9-5BF888EEDF02}" type="slidenum">
              <a:rPr lang="en-US" smtClean="0"/>
              <a:t>14</a:t>
            </a:fld>
            <a:endParaRPr lang="en-US" dirty="0"/>
          </a:p>
        </p:txBody>
      </p:sp>
    </p:spTree>
    <p:extLst>
      <p:ext uri="{BB962C8B-B14F-4D97-AF65-F5344CB8AC3E}">
        <p14:creationId xmlns:p14="http://schemas.microsoft.com/office/powerpoint/2010/main" val="10079329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98167" y="1887986"/>
            <a:ext cx="7561277" cy="1325820"/>
          </a:xfrm>
        </p:spPr>
        <p:txBody>
          <a:bodyPr>
            <a:noAutofit/>
          </a:bodyPr>
          <a:lstStyle>
            <a:lvl1pPr algn="l">
              <a:defRPr sz="4000" b="1" i="0">
                <a:solidFill>
                  <a:schemeClr val="accent5"/>
                </a:solidFill>
                <a:latin typeface="Avenir Next LT Pro Demi" panose="020B0704020202020204" pitchFamily="34" charset="0"/>
              </a:defRPr>
            </a:lvl1pPr>
          </a:lstStyle>
          <a:p>
            <a:r>
              <a:rPr lang="en-US"/>
              <a:t>CLICK TO ADD MASTER TITLE STYLE</a:t>
            </a:r>
          </a:p>
        </p:txBody>
      </p:sp>
      <p:sp>
        <p:nvSpPr>
          <p:cNvPr id="10" name="Subtitle 2">
            <a:extLst>
              <a:ext uri="{FF2B5EF4-FFF2-40B4-BE49-F238E27FC236}">
                <a16:creationId xmlns:a16="http://schemas.microsoft.com/office/drawing/2014/main" id="{8505F0E1-6C75-174A-8254-DAB6D7E6E02C}"/>
              </a:ext>
            </a:extLst>
          </p:cNvPr>
          <p:cNvSpPr>
            <a:spLocks noGrp="1"/>
          </p:cNvSpPr>
          <p:nvPr>
            <p:ph type="subTitle" idx="1"/>
          </p:nvPr>
        </p:nvSpPr>
        <p:spPr>
          <a:xfrm>
            <a:off x="1398167" y="3370571"/>
            <a:ext cx="7561277" cy="719569"/>
          </a:xfrm>
        </p:spPr>
        <p:txBody>
          <a:bodyPr>
            <a:normAutofit/>
          </a:bodyPr>
          <a:lstStyle>
            <a:lvl1pPr marL="0" indent="0" algn="l">
              <a:buNone/>
              <a:defRPr sz="2800" b="0" i="0">
                <a:solidFill>
                  <a:srgbClr val="FFFFFF"/>
                </a:solidFill>
                <a:latin typeface="Avenir Next LT Pro" panose="020B0504020202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7" name="Text Placeholder 2">
            <a:extLst>
              <a:ext uri="{FF2B5EF4-FFF2-40B4-BE49-F238E27FC236}">
                <a16:creationId xmlns:a16="http://schemas.microsoft.com/office/drawing/2014/main" id="{1EE0D1D7-ED36-984D-810A-84392313936F}"/>
              </a:ext>
            </a:extLst>
          </p:cNvPr>
          <p:cNvSpPr>
            <a:spLocks noGrp="1"/>
          </p:cNvSpPr>
          <p:nvPr>
            <p:ph type="body" idx="10" hasCustomPrompt="1"/>
          </p:nvPr>
        </p:nvSpPr>
        <p:spPr>
          <a:xfrm>
            <a:off x="1398167" y="4908712"/>
            <a:ext cx="5736965" cy="365125"/>
          </a:xfrm>
        </p:spPr>
        <p:txBody>
          <a:bodyPr>
            <a:normAutofit/>
          </a:bodyPr>
          <a:lstStyle>
            <a:lvl1pPr marL="0" indent="0">
              <a:buNone/>
              <a:defRPr sz="2000" b="0" i="0">
                <a:solidFill>
                  <a:srgbClr val="FFFFFF"/>
                </a:solidFill>
                <a:latin typeface="AvenirNext LT Pro Regular" panose="020B0504020202020204" pitchFamily="34"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Date</a:t>
            </a:r>
          </a:p>
        </p:txBody>
      </p:sp>
      <p:pic>
        <p:nvPicPr>
          <p:cNvPr id="5" name="Picture 4">
            <a:extLst>
              <a:ext uri="{FF2B5EF4-FFF2-40B4-BE49-F238E27FC236}">
                <a16:creationId xmlns:a16="http://schemas.microsoft.com/office/drawing/2014/main" id="{32C6B820-1CB8-9C46-BF36-C9B0F6F34C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6221" y="5883125"/>
            <a:ext cx="1407331" cy="747828"/>
          </a:xfrm>
          <a:prstGeom prst="rect">
            <a:avLst/>
          </a:prstGeom>
        </p:spPr>
      </p:pic>
    </p:spTree>
    <p:extLst>
      <p:ext uri="{BB962C8B-B14F-4D97-AF65-F5344CB8AC3E}">
        <p14:creationId xmlns:p14="http://schemas.microsoft.com/office/powerpoint/2010/main" val="2357169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6_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395" y="3"/>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103343ED-51A5-3743-9A2B-F0765C1F391B}"/>
              </a:ext>
            </a:extLst>
          </p:cNvPr>
          <p:cNvSpPr>
            <a:spLocks noGrp="1"/>
          </p:cNvSpPr>
          <p:nvPr>
            <p:ph type="sldNum" sz="quarter" idx="4"/>
          </p:nvPr>
        </p:nvSpPr>
        <p:spPr>
          <a:xfrm>
            <a:off x="11392887" y="6313135"/>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227203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3C5E6B0-C30F-B949-80C7-5A15D6B243F7}"/>
              </a:ext>
            </a:extLst>
          </p:cNvPr>
          <p:cNvSpPr>
            <a:spLocks noGrp="1"/>
          </p:cNvSpPr>
          <p:nvPr>
            <p:ph type="sldNum" sz="quarter" idx="4"/>
          </p:nvPr>
        </p:nvSpPr>
        <p:spPr>
          <a:xfrm>
            <a:off x="11392887" y="6313135"/>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670465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3728EB-CFE6-8941-A81C-52F7F077B3BF}"/>
              </a:ext>
            </a:extLst>
          </p:cNvPr>
          <p:cNvSpPr>
            <a:spLocks noGrp="1"/>
          </p:cNvSpPr>
          <p:nvPr>
            <p:ph type="sldNum" sz="quarter" idx="10"/>
          </p:nvPr>
        </p:nvSpPr>
        <p:spPr/>
        <p:txBody>
          <a:body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815274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01602D9-7BBF-BD4C-9466-03D4140B0DA2}"/>
              </a:ext>
            </a:extLst>
          </p:cNvPr>
          <p:cNvSpPr>
            <a:spLocks noGrp="1"/>
          </p:cNvSpPr>
          <p:nvPr>
            <p:ph type="title"/>
          </p:nvPr>
        </p:nvSpPr>
        <p:spPr>
          <a:xfrm>
            <a:off x="1341122" y="2092910"/>
            <a:ext cx="10534860" cy="1146049"/>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BA67B7F0-B361-EB48-9ED0-F07580A149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9173" y="5939218"/>
            <a:ext cx="1407331" cy="747828"/>
          </a:xfrm>
          <a:prstGeom prst="rect">
            <a:avLst/>
          </a:prstGeom>
        </p:spPr>
      </p:pic>
      <p:sp>
        <p:nvSpPr>
          <p:cNvPr id="8" name="Slide Number Placeholder 5">
            <a:extLst>
              <a:ext uri="{FF2B5EF4-FFF2-40B4-BE49-F238E27FC236}">
                <a16:creationId xmlns:a16="http://schemas.microsoft.com/office/drawing/2014/main" id="{53989335-67C5-D441-BD69-30ABDAA4B75C}"/>
              </a:ext>
            </a:extLst>
          </p:cNvPr>
          <p:cNvSpPr>
            <a:spLocks noGrp="1"/>
          </p:cNvSpPr>
          <p:nvPr>
            <p:ph type="sldNum" sz="quarter" idx="4"/>
          </p:nvPr>
        </p:nvSpPr>
        <p:spPr>
          <a:xfrm>
            <a:off x="11392887" y="6313135"/>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145303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5DAB"/>
                </a:solidFill>
                <a:effectLst/>
                <a:latin typeface="Calibri" pitchFamily="34" charset="0"/>
              </a:defRPr>
            </a:lvl1pPr>
          </a:lstStyle>
          <a:p>
            <a:endParaRPr lang="en-US"/>
          </a:p>
        </p:txBody>
      </p:sp>
      <p:sp>
        <p:nvSpPr>
          <p:cNvPr id="3" name="Content Placeholder 2"/>
          <p:cNvSpPr>
            <a:spLocks noGrp="1"/>
          </p:cNvSpPr>
          <p:nvPr>
            <p:ph idx="1"/>
          </p:nvPr>
        </p:nvSpPr>
        <p:spPr>
          <a:xfrm>
            <a:off x="609603"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1"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b="-32766"/>
          <a:stretch/>
        </p:blipFill>
        <p:spPr>
          <a:xfrm>
            <a:off x="0" y="6685204"/>
            <a:ext cx="12192000" cy="230399"/>
          </a:xfrm>
          <a:prstGeom prst="rect">
            <a:avLst/>
          </a:prstGeom>
        </p:spPr>
      </p:pic>
    </p:spTree>
    <p:extLst>
      <p:ext uri="{BB962C8B-B14F-4D97-AF65-F5344CB8AC3E}">
        <p14:creationId xmlns:p14="http://schemas.microsoft.com/office/powerpoint/2010/main" val="358776553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Title Only">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82400" cy="1084976"/>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5" name="Content Placeholder 2"/>
          <p:cNvSpPr>
            <a:spLocks noGrp="1"/>
          </p:cNvSpPr>
          <p:nvPr>
            <p:ph idx="1"/>
          </p:nvPr>
        </p:nvSpPr>
        <p:spPr>
          <a:xfrm>
            <a:off x="603253" y="1460500"/>
            <a:ext cx="11404191" cy="4665664"/>
          </a:xfrm>
        </p:spPr>
        <p:txBody>
          <a:bodyPr/>
          <a:lstStyle>
            <a:lvl1pPr marL="0" indent="0">
              <a:buNone/>
              <a:defRPr sz="3200" b="0" i="0">
                <a:latin typeface="Avenir Next LT Pro" panose="020B0504020202020204" pitchFamily="34" charset="77"/>
              </a:defRPr>
            </a:lvl1pPr>
            <a:lvl2pPr marL="742932" indent="-285744">
              <a:buClr>
                <a:schemeClr val="tx1"/>
              </a:buClr>
              <a:buFont typeface="Arial" panose="020B0604020202020204" pitchFamily="34" charset="0"/>
              <a:buChar char="•"/>
              <a:defRPr sz="2667" b="0" i="0">
                <a:latin typeface="Avenir Next LT Pro" panose="020B0504020202020204" pitchFamily="34" charset="77"/>
              </a:defRPr>
            </a:lvl2pPr>
            <a:lvl3pPr marL="1142971" indent="-228594">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E71B2060-EF19-D249-8DE0-69ABC03ABEA3}"/>
              </a:ext>
            </a:extLst>
          </p:cNvPr>
          <p:cNvSpPr>
            <a:spLocks noGrp="1"/>
          </p:cNvSpPr>
          <p:nvPr>
            <p:ph type="sldNum" sz="quarter" idx="10"/>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1C0AD5DD-2A14-9641-A057-2F254FFA7DED}" type="slidenum">
              <a:rPr lang="en-US" smtClean="0">
                <a:solidFill>
                  <a:srgbClr val="28434E"/>
                </a:solidFill>
              </a:rPr>
              <a:pPr>
                <a:defRPr/>
              </a:pPr>
              <a:t>‹#›</a:t>
            </a:fld>
            <a:endParaRPr lang="en-US" dirty="0">
              <a:solidFill>
                <a:srgbClr val="28434E"/>
              </a:solidFill>
            </a:endParaRPr>
          </a:p>
        </p:txBody>
      </p:sp>
    </p:spTree>
    <p:extLst>
      <p:ext uri="{BB962C8B-B14F-4D97-AF65-F5344CB8AC3E}">
        <p14:creationId xmlns:p14="http://schemas.microsoft.com/office/powerpoint/2010/main" val="369707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8D78-906B-4E6D-A333-0FB438D6545C}"/>
              </a:ext>
            </a:extLst>
          </p:cNvPr>
          <p:cNvSpPr>
            <a:spLocks noGrp="1"/>
          </p:cNvSpPr>
          <p:nvPr>
            <p:ph type="ctrTitle"/>
          </p:nvPr>
        </p:nvSpPr>
        <p:spPr>
          <a:xfrm>
            <a:off x="515007" y="460211"/>
            <a:ext cx="11161986" cy="906134"/>
          </a:xfrm>
          <a:prstGeom prst="rect">
            <a:avLst/>
          </a:prstGeom>
        </p:spPr>
        <p:txBody>
          <a:bodyPr anchor="ctr">
            <a:normAutofit/>
          </a:bodyPr>
          <a:lstStyle>
            <a:lvl1pPr algn="l">
              <a:defRPr sz="4800">
                <a:solidFill>
                  <a:srgbClr val="15345A"/>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1D45626-FAD1-4403-B34E-CFFEA40ABC56}"/>
              </a:ext>
            </a:extLst>
          </p:cNvPr>
          <p:cNvSpPr>
            <a:spLocks noGrp="1"/>
          </p:cNvSpPr>
          <p:nvPr>
            <p:ph type="subTitle" idx="1"/>
          </p:nvPr>
        </p:nvSpPr>
        <p:spPr>
          <a:xfrm>
            <a:off x="515007" y="1499969"/>
            <a:ext cx="11161986" cy="549548"/>
          </a:xfrm>
        </p:spPr>
        <p:txBody>
          <a:bodyPr anchor="ctr">
            <a:noAutofit/>
          </a:bodyPr>
          <a:lstStyle>
            <a:lvl1pPr marL="0" indent="0" algn="l">
              <a:buNone/>
              <a:defRPr sz="3200">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97958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346549" y="2594154"/>
            <a:ext cx="9621636" cy="906463"/>
          </a:xfrm>
        </p:spPr>
        <p:txBody>
          <a:bodyPr anchor="ctr">
            <a:normAutofit/>
          </a:bodyPr>
          <a:lstStyle>
            <a:lvl1pPr marL="0" indent="0" algn="ctr">
              <a:buNone/>
              <a:defRPr sz="3600" baseline="0">
                <a:solidFill>
                  <a:schemeClr val="bg1"/>
                </a:solidFill>
                <a:latin typeface="Arial" panose="020B0604020202020204" pitchFamily="34" charset="0"/>
                <a:cs typeface="Arial" panose="020B0604020202020204" pitchFamily="34" charset="0"/>
              </a:defRPr>
            </a:lvl1pPr>
          </a:lstStyle>
          <a:p>
            <a:pPr lvl="0"/>
            <a:r>
              <a:rPr lang="en-US" dirty="0"/>
              <a:t>Insert Title Here</a:t>
            </a:r>
          </a:p>
        </p:txBody>
      </p:sp>
    </p:spTree>
    <p:extLst>
      <p:ext uri="{BB962C8B-B14F-4D97-AF65-F5344CB8AC3E}">
        <p14:creationId xmlns:p14="http://schemas.microsoft.com/office/powerpoint/2010/main" val="4237770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ener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FBF7-2FB9-4FB8-8F76-B165A6F979F6}"/>
              </a:ext>
            </a:extLst>
          </p:cNvPr>
          <p:cNvSpPr>
            <a:spLocks noGrp="1"/>
          </p:cNvSpPr>
          <p:nvPr>
            <p:ph type="title"/>
          </p:nvPr>
        </p:nvSpPr>
        <p:spPr>
          <a:xfrm>
            <a:off x="283780" y="343813"/>
            <a:ext cx="9175531" cy="782621"/>
          </a:xfrm>
          <a:prstGeom prst="rect">
            <a:avLst/>
          </a:prstGeom>
        </p:spPr>
        <p:txBody>
          <a:bodyPr anchor="ctr"/>
          <a:lstStyle>
            <a:lvl1pPr>
              <a:defRPr>
                <a:solidFill>
                  <a:srgbClr val="15345A"/>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Text Placeholder 2">
            <a:extLst>
              <a:ext uri="{FF2B5EF4-FFF2-40B4-BE49-F238E27FC236}">
                <a16:creationId xmlns:a16="http://schemas.microsoft.com/office/drawing/2014/main" id="{42C74989-0ACC-E34D-9C96-CCEE213DE438}"/>
              </a:ext>
            </a:extLst>
          </p:cNvPr>
          <p:cNvSpPr>
            <a:spLocks noGrp="1"/>
          </p:cNvSpPr>
          <p:nvPr>
            <p:ph idx="1"/>
          </p:nvPr>
        </p:nvSpPr>
        <p:spPr>
          <a:xfrm>
            <a:off x="283779" y="1547310"/>
            <a:ext cx="11627913" cy="4270686"/>
          </a:xfrm>
          <a:prstGeom prst="rect">
            <a:avLst/>
          </a:prstGeom>
        </p:spPr>
        <p:txBody>
          <a:bodyPr vert="horz" lIns="91440" tIns="45720" rIns="91440" bIns="45720" rtlCol="0">
            <a:norm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5411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deba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2C74989-0ACC-E34D-9C96-CCEE213DE438}"/>
              </a:ext>
            </a:extLst>
          </p:cNvPr>
          <p:cNvSpPr>
            <a:spLocks noGrp="1"/>
          </p:cNvSpPr>
          <p:nvPr>
            <p:ph idx="1"/>
          </p:nvPr>
        </p:nvSpPr>
        <p:spPr>
          <a:xfrm>
            <a:off x="283779" y="1547310"/>
            <a:ext cx="7658145" cy="4270686"/>
          </a:xfrm>
          <a:prstGeom prst="rect">
            <a:avLst/>
          </a:prstGeom>
        </p:spPr>
        <p:txBody>
          <a:bodyPr vert="horz" lIns="91440" tIns="45720" rIns="91440" bIns="45720" rtlCol="0">
            <a:norm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7B52CBC1-6486-B94C-A525-6F440901A977}"/>
              </a:ext>
            </a:extLst>
          </p:cNvPr>
          <p:cNvSpPr>
            <a:spLocks noGrp="1"/>
          </p:cNvSpPr>
          <p:nvPr>
            <p:ph type="pic" sz="quarter" idx="10"/>
          </p:nvPr>
        </p:nvSpPr>
        <p:spPr>
          <a:xfrm>
            <a:off x="8116888" y="1547813"/>
            <a:ext cx="3794125" cy="4270375"/>
          </a:xfrm>
          <a:solidFill>
            <a:schemeClr val="bg2"/>
          </a:solidFill>
        </p:spPr>
        <p:txBody>
          <a:bodyPr/>
          <a:lstStyle/>
          <a:p>
            <a:r>
              <a:rPr lang="en-US" dirty="0"/>
              <a:t>Click icon to add picture</a:t>
            </a:r>
          </a:p>
        </p:txBody>
      </p:sp>
      <p:sp>
        <p:nvSpPr>
          <p:cNvPr id="6" name="Title 1">
            <a:extLst>
              <a:ext uri="{FF2B5EF4-FFF2-40B4-BE49-F238E27FC236}">
                <a16:creationId xmlns:a16="http://schemas.microsoft.com/office/drawing/2014/main" id="{B91C1133-C140-0B4C-B556-EE9C6EEB8D30}"/>
              </a:ext>
            </a:extLst>
          </p:cNvPr>
          <p:cNvSpPr>
            <a:spLocks noGrp="1"/>
          </p:cNvSpPr>
          <p:nvPr>
            <p:ph type="title"/>
          </p:nvPr>
        </p:nvSpPr>
        <p:spPr>
          <a:xfrm>
            <a:off x="283780" y="343813"/>
            <a:ext cx="9175531" cy="782621"/>
          </a:xfrm>
          <a:prstGeom prst="rect">
            <a:avLst/>
          </a:prstGeom>
        </p:spPr>
        <p:txBody>
          <a:bodyPr anchor="ctr"/>
          <a:lstStyle>
            <a:lvl1pPr>
              <a:defRPr>
                <a:solidFill>
                  <a:srgbClr val="15345A"/>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99721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98167" y="1887986"/>
            <a:ext cx="7561277" cy="1325820"/>
          </a:xfrm>
        </p:spPr>
        <p:txBody>
          <a:bodyPr>
            <a:noAutofit/>
          </a:bodyPr>
          <a:lstStyle>
            <a:lvl1pPr algn="l">
              <a:defRPr sz="4000" b="1" i="0">
                <a:solidFill>
                  <a:schemeClr val="accent5"/>
                </a:solidFill>
                <a:latin typeface="Avenir Next LT Pro Demi" panose="020B0704020202020204" pitchFamily="34" charset="0"/>
              </a:defRPr>
            </a:lvl1pPr>
          </a:lstStyle>
          <a:p>
            <a:r>
              <a:rPr lang="en-US"/>
              <a:t>CLICK TO ADD MASTER TITLE STYLE</a:t>
            </a:r>
          </a:p>
        </p:txBody>
      </p:sp>
      <p:sp>
        <p:nvSpPr>
          <p:cNvPr id="10" name="Subtitle 2">
            <a:extLst>
              <a:ext uri="{FF2B5EF4-FFF2-40B4-BE49-F238E27FC236}">
                <a16:creationId xmlns:a16="http://schemas.microsoft.com/office/drawing/2014/main" id="{8505F0E1-6C75-174A-8254-DAB6D7E6E02C}"/>
              </a:ext>
            </a:extLst>
          </p:cNvPr>
          <p:cNvSpPr>
            <a:spLocks noGrp="1"/>
          </p:cNvSpPr>
          <p:nvPr>
            <p:ph type="subTitle" idx="1"/>
          </p:nvPr>
        </p:nvSpPr>
        <p:spPr>
          <a:xfrm>
            <a:off x="1398167" y="3370571"/>
            <a:ext cx="7561277" cy="719569"/>
          </a:xfrm>
        </p:spPr>
        <p:txBody>
          <a:bodyPr>
            <a:normAutofit/>
          </a:bodyPr>
          <a:lstStyle>
            <a:lvl1pPr marL="0" indent="0" algn="l">
              <a:buNone/>
              <a:defRPr sz="2800" b="0" i="0">
                <a:solidFill>
                  <a:srgbClr val="FFFFFF"/>
                </a:solidFill>
                <a:latin typeface="Avenir Next LT Pro" panose="020B0504020202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7" name="Text Placeholder 2">
            <a:extLst>
              <a:ext uri="{FF2B5EF4-FFF2-40B4-BE49-F238E27FC236}">
                <a16:creationId xmlns:a16="http://schemas.microsoft.com/office/drawing/2014/main" id="{1EE0D1D7-ED36-984D-810A-84392313936F}"/>
              </a:ext>
            </a:extLst>
          </p:cNvPr>
          <p:cNvSpPr>
            <a:spLocks noGrp="1"/>
          </p:cNvSpPr>
          <p:nvPr>
            <p:ph type="body" idx="10" hasCustomPrompt="1"/>
          </p:nvPr>
        </p:nvSpPr>
        <p:spPr>
          <a:xfrm>
            <a:off x="1398167" y="4908712"/>
            <a:ext cx="5736965" cy="365125"/>
          </a:xfrm>
        </p:spPr>
        <p:txBody>
          <a:bodyPr>
            <a:normAutofit/>
          </a:bodyPr>
          <a:lstStyle>
            <a:lvl1pPr marL="0" indent="0">
              <a:buNone/>
              <a:defRPr sz="2000" b="0" i="0">
                <a:solidFill>
                  <a:srgbClr val="FFFFFF"/>
                </a:solidFill>
                <a:latin typeface="Avenir Next LT Pro" panose="020B0504020202020204" pitchFamily="34"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Date</a:t>
            </a:r>
          </a:p>
        </p:txBody>
      </p:sp>
      <p:pic>
        <p:nvPicPr>
          <p:cNvPr id="8" name="Picture 7">
            <a:extLst>
              <a:ext uri="{FF2B5EF4-FFF2-40B4-BE49-F238E27FC236}">
                <a16:creationId xmlns:a16="http://schemas.microsoft.com/office/drawing/2014/main" id="{560524B4-615D-744B-BEE5-B854EBEC62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6221" y="5883125"/>
            <a:ext cx="1407331" cy="747828"/>
          </a:xfrm>
          <a:prstGeom prst="rect">
            <a:avLst/>
          </a:prstGeom>
        </p:spPr>
      </p:pic>
    </p:spTree>
    <p:extLst>
      <p:ext uri="{BB962C8B-B14F-4D97-AF65-F5344CB8AC3E}">
        <p14:creationId xmlns:p14="http://schemas.microsoft.com/office/powerpoint/2010/main" val="132562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491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A0C3F7-CD6C-2B46-BD75-2BDF30681AD7}"/>
              </a:ext>
            </a:extLst>
          </p:cNvPr>
          <p:cNvSpPr>
            <a:spLocks noGrp="1"/>
          </p:cNvSpPr>
          <p:nvPr>
            <p:ph type="body" sz="quarter" idx="10" hasCustomPrompt="1"/>
          </p:nvPr>
        </p:nvSpPr>
        <p:spPr>
          <a:xfrm>
            <a:off x="6390167" y="4385433"/>
            <a:ext cx="5421120" cy="2073732"/>
          </a:xfrm>
        </p:spPr>
        <p:txBody>
          <a:bodyPr anchor="b">
            <a:normAutofit/>
          </a:bodyPr>
          <a:lstStyle>
            <a:lvl1pPr marL="0" marR="0" indent="0" algn="r" defTabSz="914400" rtl="0" eaLnBrk="1" fontAlgn="auto" latinLnBrk="0" hangingPunct="1">
              <a:lnSpc>
                <a:spcPct val="100000"/>
              </a:lnSpc>
              <a:spcBef>
                <a:spcPts val="400"/>
              </a:spcBef>
              <a:spcAft>
                <a:spcPts val="0"/>
              </a:spcAft>
              <a:buClrTx/>
              <a:buSzTx/>
              <a:buFont typeface="Arial" panose="020B0604020202020204" pitchFamily="34" charset="0"/>
              <a:buNone/>
              <a:tabLst/>
              <a:defRPr sz="1800">
                <a:solidFill>
                  <a:schemeClr val="tx1">
                    <a:lumMod val="65000"/>
                    <a:lumOff val="35000"/>
                  </a:schemeClr>
                </a:solidFill>
              </a:defRPr>
            </a:lvl1pPr>
            <a:lvl2pPr marL="457200" indent="0" algn="r">
              <a:buNone/>
              <a:defRPr sz="2000"/>
            </a:lvl2pPr>
            <a:lvl3pPr marL="914400" indent="0" algn="r">
              <a:buNone/>
              <a:defRPr sz="2000"/>
            </a:lvl3pPr>
            <a:lvl4pPr marL="1371600" indent="0" algn="r">
              <a:buNone/>
              <a:defRPr sz="2000"/>
            </a:lvl4pPr>
            <a:lvl5pPr marL="1828800" indent="0" algn="r">
              <a:buNone/>
              <a:defRPr sz="2000"/>
            </a:lvl5pPr>
          </a:lstStyle>
          <a:p>
            <a:pPr lvl="0"/>
            <a:r>
              <a:rPr lang="en-US" dirty="0"/>
              <a:t>[Attribution/Contact Info]</a:t>
            </a:r>
          </a:p>
        </p:txBody>
      </p:sp>
    </p:spTree>
    <p:extLst>
      <p:ext uri="{BB962C8B-B14F-4D97-AF65-F5344CB8AC3E}">
        <p14:creationId xmlns:p14="http://schemas.microsoft.com/office/powerpoint/2010/main" val="37586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98166" y="1887986"/>
            <a:ext cx="7561277" cy="1325820"/>
          </a:xfrm>
        </p:spPr>
        <p:txBody>
          <a:bodyPr>
            <a:noAutofit/>
          </a:bodyPr>
          <a:lstStyle>
            <a:lvl1pPr algn="l">
              <a:defRPr sz="4000" b="1" i="0">
                <a:solidFill>
                  <a:schemeClr val="accent5"/>
                </a:solidFill>
                <a:latin typeface="Avenir Next LT Pro Demi" panose="020B0704020202020204" pitchFamily="34" charset="0"/>
              </a:defRPr>
            </a:lvl1pPr>
          </a:lstStyle>
          <a:p>
            <a:r>
              <a:rPr lang="en-US"/>
              <a:t>CLICK TO ADD MASTER TITLE STYLE</a:t>
            </a:r>
          </a:p>
        </p:txBody>
      </p:sp>
      <p:sp>
        <p:nvSpPr>
          <p:cNvPr id="10" name="Subtitle 2">
            <a:extLst>
              <a:ext uri="{FF2B5EF4-FFF2-40B4-BE49-F238E27FC236}">
                <a16:creationId xmlns:a16="http://schemas.microsoft.com/office/drawing/2014/main" id="{8505F0E1-6C75-174A-8254-DAB6D7E6E02C}"/>
              </a:ext>
            </a:extLst>
          </p:cNvPr>
          <p:cNvSpPr>
            <a:spLocks noGrp="1"/>
          </p:cNvSpPr>
          <p:nvPr>
            <p:ph type="subTitle" idx="1"/>
          </p:nvPr>
        </p:nvSpPr>
        <p:spPr>
          <a:xfrm>
            <a:off x="1398166" y="3370570"/>
            <a:ext cx="7561277" cy="719569"/>
          </a:xfrm>
        </p:spPr>
        <p:txBody>
          <a:bodyPr>
            <a:normAutofit/>
          </a:bodyPr>
          <a:lstStyle>
            <a:lvl1pPr marL="0" indent="0" algn="l">
              <a:buNone/>
              <a:defRPr sz="2800" b="0" i="0">
                <a:solidFill>
                  <a:srgbClr val="FFFFFF"/>
                </a:solidFill>
                <a:latin typeface="Avenir Next LT Pro" panose="020B0504020202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7" name="Text Placeholder 2">
            <a:extLst>
              <a:ext uri="{FF2B5EF4-FFF2-40B4-BE49-F238E27FC236}">
                <a16:creationId xmlns:a16="http://schemas.microsoft.com/office/drawing/2014/main" id="{1EE0D1D7-ED36-984D-810A-84392313936F}"/>
              </a:ext>
            </a:extLst>
          </p:cNvPr>
          <p:cNvSpPr>
            <a:spLocks noGrp="1"/>
          </p:cNvSpPr>
          <p:nvPr>
            <p:ph type="body" idx="10" hasCustomPrompt="1"/>
          </p:nvPr>
        </p:nvSpPr>
        <p:spPr>
          <a:xfrm>
            <a:off x="1398166" y="4908710"/>
            <a:ext cx="5736965" cy="365125"/>
          </a:xfrm>
        </p:spPr>
        <p:txBody>
          <a:bodyPr>
            <a:normAutofit/>
          </a:bodyPr>
          <a:lstStyle>
            <a:lvl1pPr marL="0" indent="0">
              <a:buNone/>
              <a:defRPr sz="2000" b="0" i="0">
                <a:solidFill>
                  <a:srgbClr val="FFFFFF"/>
                </a:solidFill>
                <a:latin typeface="AvenirNext LT Pro Regular" panose="020B0504020202020204" pitchFamily="34"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Date</a:t>
            </a:r>
          </a:p>
        </p:txBody>
      </p:sp>
      <p:pic>
        <p:nvPicPr>
          <p:cNvPr id="5" name="Picture 4">
            <a:extLst>
              <a:ext uri="{FF2B5EF4-FFF2-40B4-BE49-F238E27FC236}">
                <a16:creationId xmlns:a16="http://schemas.microsoft.com/office/drawing/2014/main" id="{32C6B820-1CB8-9C46-BF36-C9B0F6F34C74}"/>
              </a:ext>
            </a:extLst>
          </p:cNvPr>
          <p:cNvPicPr>
            <a:picLocks noChangeAspect="1"/>
          </p:cNvPicPr>
          <p:nvPr userDrawn="1"/>
        </p:nvPicPr>
        <p:blipFill>
          <a:blip r:embed="rId3"/>
          <a:stretch>
            <a:fillRect/>
          </a:stretch>
        </p:blipFill>
        <p:spPr>
          <a:xfrm>
            <a:off x="10516221" y="5883125"/>
            <a:ext cx="1407331" cy="747828"/>
          </a:xfrm>
          <a:prstGeom prst="rect">
            <a:avLst/>
          </a:prstGeom>
        </p:spPr>
      </p:pic>
    </p:spTree>
    <p:extLst>
      <p:ext uri="{BB962C8B-B14F-4D97-AF65-F5344CB8AC3E}">
        <p14:creationId xmlns:p14="http://schemas.microsoft.com/office/powerpoint/2010/main" val="1576629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98166" y="1887986"/>
            <a:ext cx="7561277" cy="1325820"/>
          </a:xfrm>
        </p:spPr>
        <p:txBody>
          <a:bodyPr>
            <a:noAutofit/>
          </a:bodyPr>
          <a:lstStyle>
            <a:lvl1pPr algn="l">
              <a:defRPr sz="4000" b="1" i="0">
                <a:solidFill>
                  <a:schemeClr val="accent5"/>
                </a:solidFill>
                <a:latin typeface="Avenir Next LT Pro Demi" panose="020B0704020202020204" pitchFamily="34" charset="0"/>
              </a:defRPr>
            </a:lvl1pPr>
          </a:lstStyle>
          <a:p>
            <a:r>
              <a:rPr lang="en-US"/>
              <a:t>CLICK TO ADD MASTER TITLE STYLE</a:t>
            </a:r>
          </a:p>
        </p:txBody>
      </p:sp>
      <p:sp>
        <p:nvSpPr>
          <p:cNvPr id="10" name="Subtitle 2">
            <a:extLst>
              <a:ext uri="{FF2B5EF4-FFF2-40B4-BE49-F238E27FC236}">
                <a16:creationId xmlns:a16="http://schemas.microsoft.com/office/drawing/2014/main" id="{8505F0E1-6C75-174A-8254-DAB6D7E6E02C}"/>
              </a:ext>
            </a:extLst>
          </p:cNvPr>
          <p:cNvSpPr>
            <a:spLocks noGrp="1"/>
          </p:cNvSpPr>
          <p:nvPr>
            <p:ph type="subTitle" idx="1"/>
          </p:nvPr>
        </p:nvSpPr>
        <p:spPr>
          <a:xfrm>
            <a:off x="1398166" y="3370570"/>
            <a:ext cx="7561277" cy="719569"/>
          </a:xfrm>
        </p:spPr>
        <p:txBody>
          <a:bodyPr>
            <a:normAutofit/>
          </a:bodyPr>
          <a:lstStyle>
            <a:lvl1pPr marL="0" indent="0" algn="l">
              <a:buNone/>
              <a:defRPr sz="2800" b="0" i="0">
                <a:solidFill>
                  <a:srgbClr val="FFFFFF"/>
                </a:solidFill>
                <a:latin typeface="Avenir Next LT Pro" panose="020B0504020202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7" name="Text Placeholder 2">
            <a:extLst>
              <a:ext uri="{FF2B5EF4-FFF2-40B4-BE49-F238E27FC236}">
                <a16:creationId xmlns:a16="http://schemas.microsoft.com/office/drawing/2014/main" id="{1EE0D1D7-ED36-984D-810A-84392313936F}"/>
              </a:ext>
            </a:extLst>
          </p:cNvPr>
          <p:cNvSpPr>
            <a:spLocks noGrp="1"/>
          </p:cNvSpPr>
          <p:nvPr>
            <p:ph type="body" idx="10" hasCustomPrompt="1"/>
          </p:nvPr>
        </p:nvSpPr>
        <p:spPr>
          <a:xfrm>
            <a:off x="1398166" y="4908710"/>
            <a:ext cx="5736965" cy="365125"/>
          </a:xfrm>
        </p:spPr>
        <p:txBody>
          <a:bodyPr>
            <a:normAutofit/>
          </a:bodyPr>
          <a:lstStyle>
            <a:lvl1pPr marL="0" indent="0">
              <a:buNone/>
              <a:defRPr sz="2000" b="0" i="0">
                <a:solidFill>
                  <a:srgbClr val="FFFFFF"/>
                </a:solidFill>
                <a:latin typeface="Avenir Next LT Pro" panose="020B0504020202020204" pitchFamily="34"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Date</a:t>
            </a:r>
          </a:p>
        </p:txBody>
      </p:sp>
      <p:pic>
        <p:nvPicPr>
          <p:cNvPr id="8" name="Picture 7">
            <a:extLst>
              <a:ext uri="{FF2B5EF4-FFF2-40B4-BE49-F238E27FC236}">
                <a16:creationId xmlns:a16="http://schemas.microsoft.com/office/drawing/2014/main" id="{560524B4-615D-744B-BEE5-B854EBEC6204}"/>
              </a:ext>
            </a:extLst>
          </p:cNvPr>
          <p:cNvPicPr>
            <a:picLocks noChangeAspect="1"/>
          </p:cNvPicPr>
          <p:nvPr userDrawn="1"/>
        </p:nvPicPr>
        <p:blipFill>
          <a:blip r:embed="rId3"/>
          <a:stretch>
            <a:fillRect/>
          </a:stretch>
        </p:blipFill>
        <p:spPr>
          <a:xfrm>
            <a:off x="10516221" y="5883125"/>
            <a:ext cx="1407331" cy="747828"/>
          </a:xfrm>
          <a:prstGeom prst="rect">
            <a:avLst/>
          </a:prstGeom>
        </p:spPr>
      </p:pic>
    </p:spTree>
    <p:extLst>
      <p:ext uri="{BB962C8B-B14F-4D97-AF65-F5344CB8AC3E}">
        <p14:creationId xmlns:p14="http://schemas.microsoft.com/office/powerpoint/2010/main" val="1012030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05EAB6-89D6-8D4C-A66F-066C1C457DB6}"/>
              </a:ext>
            </a:extLst>
          </p:cNvPr>
          <p:cNvSpPr>
            <a:spLocks noGrp="1"/>
          </p:cNvSpPr>
          <p:nvPr>
            <p:ph type="title"/>
          </p:nvPr>
        </p:nvSpPr>
        <p:spPr>
          <a:xfrm>
            <a:off x="1" y="-1"/>
            <a:ext cx="11582401" cy="1096161"/>
          </a:xfrm>
        </p:spPr>
        <p:txBody>
          <a:bodyPr>
            <a:normAutofit/>
          </a:bodyPr>
          <a:lstStyle>
            <a:lvl1pPr algn="l">
              <a:defRPr sz="4267"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603251" y="1460500"/>
            <a:ext cx="11404191" cy="4665664"/>
          </a:xfrm>
        </p:spPr>
        <p:txBody>
          <a:bodyPr/>
          <a:lstStyle>
            <a:lvl1pPr marL="0" indent="0">
              <a:buNone/>
              <a:defRPr sz="3200" b="0" i="0">
                <a:latin typeface="Avenir Next LT Pro" panose="020B0504020202020204" pitchFamily="34" charset="77"/>
              </a:defRPr>
            </a:lvl1pPr>
            <a:lvl2pPr marL="742932" indent="-285744">
              <a:buClr>
                <a:schemeClr val="tx1"/>
              </a:buClr>
              <a:buFont typeface="Arial" panose="020B0604020202020204" pitchFamily="34" charset="0"/>
              <a:buChar char="•"/>
              <a:defRPr sz="2667" b="0" i="0">
                <a:latin typeface="Avenir Next LT Pro" panose="020B0504020202020204" pitchFamily="34" charset="77"/>
              </a:defRPr>
            </a:lvl2pPr>
            <a:lvl3pPr marL="1142971" indent="-228594">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67613182-5F0A-7E4A-A0D0-977DEDDC8A84}"/>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3496946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2450" y="3429000"/>
            <a:ext cx="10166349" cy="896992"/>
          </a:xfrm>
        </p:spPr>
        <p:txBody>
          <a:bodyPr anchor="t">
            <a:noAutofit/>
          </a:bodyPr>
          <a:lstStyle>
            <a:lvl1pPr algn="l">
              <a:defRPr sz="5333" b="1" i="0" cap="none" baseline="0">
                <a:solidFill>
                  <a:schemeClr val="tx1"/>
                </a:solidFill>
                <a:latin typeface="Avenir Next LT Pro Demi" panose="020B0704020202020204" pitchFamily="34" charset="0"/>
                <a:cs typeface="Avenir Next LT Pro Demi" panose="020B0704020202020204" pitchFamily="34" charset="0"/>
              </a:defRPr>
            </a:lvl1pPr>
          </a:lstStyle>
          <a:p>
            <a:r>
              <a:rPr lang="en-US"/>
              <a:t>CLICK TO ADD DIVIDER TITLE</a:t>
            </a:r>
          </a:p>
        </p:txBody>
      </p:sp>
      <p:sp>
        <p:nvSpPr>
          <p:cNvPr id="4" name="Slide Number Placeholder 5">
            <a:extLst>
              <a:ext uri="{FF2B5EF4-FFF2-40B4-BE49-F238E27FC236}">
                <a16:creationId xmlns:a16="http://schemas.microsoft.com/office/drawing/2014/main" id="{0FCCBAB9-0AC7-DA44-9D1F-06BC82342E5B}"/>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220209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82400" cy="1084976"/>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CABB19A8-3A27-F24E-BB80-215E2E382740}"/>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2063292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82400" cy="1084976"/>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CABB19A8-3A27-F24E-BB80-215E2E382740}"/>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179482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124E7B-BEF5-0B4A-BC32-3EFAD8FD5E7B}"/>
              </a:ext>
            </a:extLst>
          </p:cNvPr>
          <p:cNvSpPr>
            <a:spLocks noGrp="1"/>
          </p:cNvSpPr>
          <p:nvPr>
            <p:ph type="title"/>
          </p:nvPr>
        </p:nvSpPr>
        <p:spPr>
          <a:xfrm>
            <a:off x="197395" y="1"/>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27B49EA8-A978-8D49-B43D-AE08CE243699}"/>
              </a:ext>
            </a:extLst>
          </p:cNvPr>
          <p:cNvSpPr>
            <a:spLocks noGrp="1"/>
          </p:cNvSpPr>
          <p:nvPr>
            <p:ph idx="1"/>
          </p:nvPr>
        </p:nvSpPr>
        <p:spPr>
          <a:xfrm>
            <a:off x="4391367" y="438784"/>
            <a:ext cx="6576477" cy="5331685"/>
          </a:xfrm>
        </p:spPr>
        <p:txBody>
          <a:bodyPr/>
          <a:lstStyle>
            <a:lvl1pPr marL="0" indent="0">
              <a:buNone/>
              <a:defRPr sz="3200" b="0" i="0">
                <a:latin typeface="Avenir Next LT Pro" panose="020B0504020202020204" pitchFamily="34" charset="77"/>
              </a:defRPr>
            </a:lvl1pPr>
            <a:lvl2pPr marL="914377" indent="-457189">
              <a:buClr>
                <a:schemeClr val="tx1"/>
              </a:buClr>
              <a:buFont typeface="Arial" panose="020B0604020202020204" pitchFamily="34" charset="0"/>
              <a:buChar char="•"/>
              <a:defRPr sz="2667" b="0" i="0">
                <a:latin typeface="Avenir Next LT Pro" panose="020B0504020202020204" pitchFamily="34" charset="77"/>
              </a:defRPr>
            </a:lvl2pPr>
            <a:lvl3pPr marL="1142971" indent="-228594">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B7A92677-DE67-994A-9A3B-DF9422FF0BB4}"/>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107998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124E7B-BEF5-0B4A-BC32-3EFAD8FD5E7B}"/>
              </a:ext>
            </a:extLst>
          </p:cNvPr>
          <p:cNvSpPr>
            <a:spLocks noGrp="1"/>
          </p:cNvSpPr>
          <p:nvPr>
            <p:ph type="title"/>
          </p:nvPr>
        </p:nvSpPr>
        <p:spPr>
          <a:xfrm>
            <a:off x="197395" y="1"/>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27B49EA8-A978-8D49-B43D-AE08CE243699}"/>
              </a:ext>
            </a:extLst>
          </p:cNvPr>
          <p:cNvSpPr>
            <a:spLocks noGrp="1"/>
          </p:cNvSpPr>
          <p:nvPr>
            <p:ph idx="1"/>
          </p:nvPr>
        </p:nvSpPr>
        <p:spPr>
          <a:xfrm>
            <a:off x="4391367" y="438784"/>
            <a:ext cx="6576477" cy="5331685"/>
          </a:xfrm>
        </p:spPr>
        <p:txBody>
          <a:bodyPr/>
          <a:lstStyle>
            <a:lvl1pPr marL="0" indent="0">
              <a:buNone/>
              <a:defRPr sz="3200" b="0" i="0">
                <a:latin typeface="Avenir Next LT Pro" panose="020B0504020202020204" pitchFamily="34" charset="77"/>
              </a:defRPr>
            </a:lvl1pPr>
            <a:lvl2pPr marL="914377" indent="-457189">
              <a:buClr>
                <a:schemeClr val="tx1"/>
              </a:buClr>
              <a:buFont typeface="Arial" panose="020B0604020202020204" pitchFamily="34" charset="0"/>
              <a:buChar char="•"/>
              <a:defRPr sz="2667" b="0" i="0">
                <a:latin typeface="Avenir Next LT Pro" panose="020B0504020202020204" pitchFamily="34" charset="77"/>
              </a:defRPr>
            </a:lvl2pPr>
            <a:lvl3pPr marL="1142971" indent="-228594">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B7A92677-DE67-994A-9A3B-DF9422FF0BB4}"/>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3917863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05EAB6-89D6-8D4C-A66F-066C1C457DB6}"/>
              </a:ext>
            </a:extLst>
          </p:cNvPr>
          <p:cNvSpPr>
            <a:spLocks noGrp="1"/>
          </p:cNvSpPr>
          <p:nvPr>
            <p:ph type="title"/>
          </p:nvPr>
        </p:nvSpPr>
        <p:spPr>
          <a:xfrm>
            <a:off x="2" y="-1"/>
            <a:ext cx="11582401" cy="1096161"/>
          </a:xfrm>
        </p:spPr>
        <p:txBody>
          <a:bodyPr>
            <a:normAutofit/>
          </a:bodyPr>
          <a:lstStyle>
            <a:lvl1pPr algn="l">
              <a:defRPr sz="4267"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603253" y="1460500"/>
            <a:ext cx="11404191" cy="4665664"/>
          </a:xfrm>
        </p:spPr>
        <p:txBody>
          <a:bodyPr/>
          <a:lstStyle>
            <a:lvl1pPr marL="0" indent="0">
              <a:buNone/>
              <a:defRPr sz="3200" b="0" i="0">
                <a:latin typeface="Avenir Next LT Pro" panose="020B0504020202020204" pitchFamily="34" charset="77"/>
              </a:defRPr>
            </a:lvl1pPr>
            <a:lvl2pPr marL="742932" indent="-285744">
              <a:buClr>
                <a:schemeClr val="tx1"/>
              </a:buClr>
              <a:buFont typeface="Arial" panose="020B0604020202020204" pitchFamily="34" charset="0"/>
              <a:buChar char="•"/>
              <a:defRPr sz="2667" b="0" i="0">
                <a:latin typeface="Avenir Next LT Pro" panose="020B0504020202020204" pitchFamily="34" charset="77"/>
              </a:defRPr>
            </a:lvl2pPr>
            <a:lvl3pPr marL="1142971" indent="-228594">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67613182-5F0A-7E4A-A0D0-977DEDDC8A84}"/>
              </a:ext>
            </a:extLst>
          </p:cNvPr>
          <p:cNvSpPr>
            <a:spLocks noGrp="1"/>
          </p:cNvSpPr>
          <p:nvPr>
            <p:ph type="sldNum" sz="quarter" idx="4"/>
          </p:nvPr>
        </p:nvSpPr>
        <p:spPr>
          <a:xfrm>
            <a:off x="11392887" y="6313135"/>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601350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395" y="1"/>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103343ED-51A5-3743-9A2B-F0765C1F391B}"/>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3603132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6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395" y="1"/>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103343ED-51A5-3743-9A2B-F0765C1F391B}"/>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18906939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3C5E6B0-C30F-B949-80C7-5A15D6B243F7}"/>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3150756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3728EB-CFE6-8941-A81C-52F7F077B3BF}"/>
              </a:ext>
            </a:extLst>
          </p:cNvPr>
          <p:cNvSpPr>
            <a:spLocks noGrp="1"/>
          </p:cNvSpPr>
          <p:nvPr>
            <p:ph type="sldNum" sz="quarter" idx="10"/>
          </p:nvPr>
        </p:nvSpPr>
        <p:spPr/>
        <p:txBody>
          <a:body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39190623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01602D9-7BBF-BD4C-9466-03D4140B0DA2}"/>
              </a:ext>
            </a:extLst>
          </p:cNvPr>
          <p:cNvSpPr>
            <a:spLocks noGrp="1"/>
          </p:cNvSpPr>
          <p:nvPr>
            <p:ph type="title"/>
          </p:nvPr>
        </p:nvSpPr>
        <p:spPr>
          <a:xfrm>
            <a:off x="1341121" y="2092908"/>
            <a:ext cx="10534860" cy="1146049"/>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BA67B7F0-B361-EB48-9ED0-F07580A149F8}"/>
              </a:ext>
            </a:extLst>
          </p:cNvPr>
          <p:cNvPicPr>
            <a:picLocks noChangeAspect="1"/>
          </p:cNvPicPr>
          <p:nvPr userDrawn="1"/>
        </p:nvPicPr>
        <p:blipFill>
          <a:blip r:embed="rId3"/>
          <a:stretch>
            <a:fillRect/>
          </a:stretch>
        </p:blipFill>
        <p:spPr>
          <a:xfrm>
            <a:off x="389172" y="5939218"/>
            <a:ext cx="1407331" cy="747828"/>
          </a:xfrm>
          <a:prstGeom prst="rect">
            <a:avLst/>
          </a:prstGeom>
        </p:spPr>
      </p:pic>
      <p:sp>
        <p:nvSpPr>
          <p:cNvPr id="8" name="Slide Number Placeholder 5">
            <a:extLst>
              <a:ext uri="{FF2B5EF4-FFF2-40B4-BE49-F238E27FC236}">
                <a16:creationId xmlns:a16="http://schemas.microsoft.com/office/drawing/2014/main" id="{53989335-67C5-D441-BD69-30ABDAA4B75C}"/>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2928783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5DAB"/>
                </a:solidFill>
                <a:effectLst/>
                <a:latin typeface="Calibri" pitchFamily="34" charset="0"/>
              </a:defRPr>
            </a:lvl1pPr>
          </a:lstStyle>
          <a:p>
            <a:endParaRPr lang="en-US"/>
          </a:p>
        </p:txBody>
      </p:sp>
      <p:sp>
        <p:nvSpPr>
          <p:cNvPr id="3" name="Content Placeholder 2"/>
          <p:cNvSpPr>
            <a:spLocks noGrp="1"/>
          </p:cNvSpPr>
          <p:nvPr>
            <p:ph idx="1"/>
          </p:nvPr>
        </p:nvSpPr>
        <p:spPr>
          <a:xfrm>
            <a:off x="609602"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87829" b="-3988"/>
          <a:stretch/>
        </p:blipFill>
        <p:spPr>
          <a:xfrm>
            <a:off x="0" y="6685202"/>
            <a:ext cx="12192000" cy="230399"/>
          </a:xfrm>
          <a:prstGeom prst="rect">
            <a:avLst/>
          </a:prstGeom>
        </p:spPr>
      </p:pic>
    </p:spTree>
    <p:extLst>
      <p:ext uri="{BB962C8B-B14F-4D97-AF65-F5344CB8AC3E}">
        <p14:creationId xmlns:p14="http://schemas.microsoft.com/office/powerpoint/2010/main" val="342715403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9" name="Title 1"/>
          <p:cNvSpPr>
            <a:spLocks noGrp="1"/>
          </p:cNvSpPr>
          <p:nvPr>
            <p:ph type="title"/>
          </p:nvPr>
        </p:nvSpPr>
        <p:spPr>
          <a:xfrm>
            <a:off x="0" y="0"/>
            <a:ext cx="11582400" cy="1084976"/>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7" name="Content Placeholder 2"/>
          <p:cNvSpPr>
            <a:spLocks noGrp="1"/>
          </p:cNvSpPr>
          <p:nvPr>
            <p:ph sz="quarter" idx="11"/>
          </p:nvPr>
        </p:nvSpPr>
        <p:spPr>
          <a:xfrm>
            <a:off x="895351" y="1322918"/>
            <a:ext cx="10145183" cy="4868333"/>
          </a:xfrm>
        </p:spPr>
        <p:txBody>
          <a:body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CE2A37FF-FA88-EF4C-8EAD-4F1157671A3E}"/>
              </a:ext>
            </a:extLst>
          </p:cNvPr>
          <p:cNvSpPr>
            <a:spLocks noGrp="1"/>
          </p:cNvSpPr>
          <p:nvPr>
            <p:ph type="sldNum" sz="quarter" idx="10"/>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E6044A3E-C0A5-3F47-B0E0-02C44FEBC68C}" type="slidenum">
              <a:rPr lang="en-US"/>
              <a:pPr>
                <a:defRPr/>
              </a:pPr>
              <a:t>‹#›</a:t>
            </a:fld>
            <a:endParaRPr lang="en-US" dirty="0"/>
          </a:p>
        </p:txBody>
      </p:sp>
    </p:spTree>
    <p:extLst>
      <p:ext uri="{BB962C8B-B14F-4D97-AF65-F5344CB8AC3E}">
        <p14:creationId xmlns:p14="http://schemas.microsoft.com/office/powerpoint/2010/main" val="8899554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1341121" y="2092908"/>
            <a:ext cx="10534860" cy="1146049"/>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sz="quarter" idx="13"/>
          </p:nvPr>
        </p:nvSpPr>
        <p:spPr>
          <a:xfrm>
            <a:off x="1341966" y="4152901"/>
            <a:ext cx="10534651" cy="1206500"/>
          </a:xfr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07784090-794F-8046-9C54-0CDDD1D75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67" y="5939367"/>
            <a:ext cx="1407584" cy="74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1"/>
          </p:nvPr>
        </p:nvSpPr>
        <p:spPr>
          <a:xfrm>
            <a:off x="416617" y="5952383"/>
            <a:ext cx="1366188" cy="734536"/>
          </a:xfrm>
        </p:spPr>
        <p:txBody>
          <a:bodyPr rtlCol="0">
            <a:normAutofit/>
          </a:bodyPr>
          <a:lstStyle>
            <a:lvl1pPr>
              <a:defRPr sz="1600"/>
            </a:lvl1pPr>
          </a:lstStyle>
          <a:p>
            <a:pPr lvl="0"/>
            <a:r>
              <a:rPr lang="en-US" noProof="0" dirty="0"/>
              <a:t>Click icon to add picture</a:t>
            </a:r>
          </a:p>
        </p:txBody>
      </p:sp>
      <p:sp>
        <p:nvSpPr>
          <p:cNvPr id="8" name="Content Placeholder 5"/>
          <p:cNvSpPr>
            <a:spLocks noGrp="1"/>
          </p:cNvSpPr>
          <p:nvPr>
            <p:ph sz="quarter" idx="14"/>
          </p:nvPr>
        </p:nvSpPr>
        <p:spPr>
          <a:xfrm>
            <a:off x="2286000" y="6032501"/>
            <a:ext cx="8509000" cy="457200"/>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FAD5B891-F5B6-2F43-B0C0-58939DCFEE0B}"/>
              </a:ext>
            </a:extLst>
          </p:cNvPr>
          <p:cNvSpPr>
            <a:spLocks noGrp="1"/>
          </p:cNvSpPr>
          <p:nvPr>
            <p:ph type="sldNum" sz="quarter" idx="12"/>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899B80E3-D60A-3347-9A3B-C352F0E4A8F3}" type="slidenum">
              <a:rPr lang="en-US" smtClean="0"/>
              <a:pPr>
                <a:defRPr/>
              </a:pPr>
              <a:t>‹#›</a:t>
            </a:fld>
            <a:endParaRPr lang="en-US" dirty="0"/>
          </a:p>
        </p:txBody>
      </p:sp>
    </p:spTree>
    <p:extLst>
      <p:ext uri="{BB962C8B-B14F-4D97-AF65-F5344CB8AC3E}">
        <p14:creationId xmlns:p14="http://schemas.microsoft.com/office/powerpoint/2010/main" val="23865375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98167" y="1887987"/>
            <a:ext cx="7561277" cy="1325820"/>
          </a:xfrm>
        </p:spPr>
        <p:txBody>
          <a:bodyPr>
            <a:noAutofit/>
          </a:bodyPr>
          <a:lstStyle>
            <a:lvl1pPr algn="l">
              <a:defRPr sz="4000" b="1" i="0">
                <a:solidFill>
                  <a:schemeClr val="accent5"/>
                </a:solidFill>
                <a:latin typeface="Avenir Next LT Pro Demi" panose="020B0704020202020204" pitchFamily="34" charset="0"/>
              </a:defRPr>
            </a:lvl1pPr>
          </a:lstStyle>
          <a:p>
            <a:r>
              <a:rPr lang="en-US"/>
              <a:t>CLICK TO ADD MASTER TITLE STYLE</a:t>
            </a:r>
          </a:p>
        </p:txBody>
      </p:sp>
      <p:sp>
        <p:nvSpPr>
          <p:cNvPr id="10" name="Subtitle 2">
            <a:extLst>
              <a:ext uri="{FF2B5EF4-FFF2-40B4-BE49-F238E27FC236}">
                <a16:creationId xmlns:a16="http://schemas.microsoft.com/office/drawing/2014/main" id="{8505F0E1-6C75-174A-8254-DAB6D7E6E02C}"/>
              </a:ext>
            </a:extLst>
          </p:cNvPr>
          <p:cNvSpPr>
            <a:spLocks noGrp="1"/>
          </p:cNvSpPr>
          <p:nvPr>
            <p:ph type="subTitle" idx="1"/>
          </p:nvPr>
        </p:nvSpPr>
        <p:spPr>
          <a:xfrm>
            <a:off x="1398167" y="3370571"/>
            <a:ext cx="7561277" cy="719569"/>
          </a:xfrm>
        </p:spPr>
        <p:txBody>
          <a:bodyPr>
            <a:normAutofit/>
          </a:bodyPr>
          <a:lstStyle>
            <a:lvl1pPr marL="0" indent="0" algn="l">
              <a:buNone/>
              <a:defRPr sz="2800" b="0" i="0">
                <a:solidFill>
                  <a:srgbClr val="FFFFFF"/>
                </a:solidFill>
                <a:latin typeface="Avenir Next LT Pro" panose="020B0504020202020204" pitchFamily="34" charset="77"/>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7" name="Text Placeholder 2">
            <a:extLst>
              <a:ext uri="{FF2B5EF4-FFF2-40B4-BE49-F238E27FC236}">
                <a16:creationId xmlns:a16="http://schemas.microsoft.com/office/drawing/2014/main" id="{1EE0D1D7-ED36-984D-810A-84392313936F}"/>
              </a:ext>
            </a:extLst>
          </p:cNvPr>
          <p:cNvSpPr>
            <a:spLocks noGrp="1"/>
          </p:cNvSpPr>
          <p:nvPr>
            <p:ph type="body" idx="10" hasCustomPrompt="1"/>
          </p:nvPr>
        </p:nvSpPr>
        <p:spPr>
          <a:xfrm>
            <a:off x="1398167" y="4908711"/>
            <a:ext cx="5736965" cy="365125"/>
          </a:xfrm>
        </p:spPr>
        <p:txBody>
          <a:bodyPr>
            <a:normAutofit/>
          </a:bodyPr>
          <a:lstStyle>
            <a:lvl1pPr marL="0" indent="0">
              <a:buNone/>
              <a:defRPr sz="2000" b="0" i="0">
                <a:solidFill>
                  <a:srgbClr val="FFFFFF"/>
                </a:solidFill>
                <a:latin typeface="AvenirNext LT Pro Regular" panose="020B0504020202020204" pitchFamily="34" charset="77"/>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Date</a:t>
            </a:r>
          </a:p>
        </p:txBody>
      </p:sp>
      <p:pic>
        <p:nvPicPr>
          <p:cNvPr id="5" name="Picture 4">
            <a:extLst>
              <a:ext uri="{FF2B5EF4-FFF2-40B4-BE49-F238E27FC236}">
                <a16:creationId xmlns:a16="http://schemas.microsoft.com/office/drawing/2014/main" id="{32C6B820-1CB8-9C46-BF36-C9B0F6F34C74}"/>
              </a:ext>
            </a:extLst>
          </p:cNvPr>
          <p:cNvPicPr>
            <a:picLocks noChangeAspect="1"/>
          </p:cNvPicPr>
          <p:nvPr userDrawn="1"/>
        </p:nvPicPr>
        <p:blipFill>
          <a:blip r:embed="rId3"/>
          <a:stretch>
            <a:fillRect/>
          </a:stretch>
        </p:blipFill>
        <p:spPr>
          <a:xfrm>
            <a:off x="10516221" y="5883126"/>
            <a:ext cx="1407331" cy="747828"/>
          </a:xfrm>
          <a:prstGeom prst="rect">
            <a:avLst/>
          </a:prstGeom>
        </p:spPr>
      </p:pic>
    </p:spTree>
    <p:extLst>
      <p:ext uri="{BB962C8B-B14F-4D97-AF65-F5344CB8AC3E}">
        <p14:creationId xmlns:p14="http://schemas.microsoft.com/office/powerpoint/2010/main" val="639600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98167" y="1887987"/>
            <a:ext cx="7561277" cy="1325820"/>
          </a:xfrm>
        </p:spPr>
        <p:txBody>
          <a:bodyPr>
            <a:noAutofit/>
          </a:bodyPr>
          <a:lstStyle>
            <a:lvl1pPr algn="l">
              <a:defRPr sz="4000" b="1" i="0">
                <a:solidFill>
                  <a:schemeClr val="accent5"/>
                </a:solidFill>
                <a:latin typeface="Avenir Next LT Pro Demi" panose="020B0704020202020204" pitchFamily="34" charset="0"/>
              </a:defRPr>
            </a:lvl1pPr>
          </a:lstStyle>
          <a:p>
            <a:r>
              <a:rPr lang="en-US"/>
              <a:t>CLICK TO ADD MASTER TITLE STYLE</a:t>
            </a:r>
          </a:p>
        </p:txBody>
      </p:sp>
      <p:sp>
        <p:nvSpPr>
          <p:cNvPr id="10" name="Subtitle 2">
            <a:extLst>
              <a:ext uri="{FF2B5EF4-FFF2-40B4-BE49-F238E27FC236}">
                <a16:creationId xmlns:a16="http://schemas.microsoft.com/office/drawing/2014/main" id="{8505F0E1-6C75-174A-8254-DAB6D7E6E02C}"/>
              </a:ext>
            </a:extLst>
          </p:cNvPr>
          <p:cNvSpPr>
            <a:spLocks noGrp="1"/>
          </p:cNvSpPr>
          <p:nvPr>
            <p:ph type="subTitle" idx="1"/>
          </p:nvPr>
        </p:nvSpPr>
        <p:spPr>
          <a:xfrm>
            <a:off x="1398167" y="3370571"/>
            <a:ext cx="7561277" cy="719569"/>
          </a:xfrm>
        </p:spPr>
        <p:txBody>
          <a:bodyPr>
            <a:normAutofit/>
          </a:bodyPr>
          <a:lstStyle>
            <a:lvl1pPr marL="0" indent="0" algn="l">
              <a:buNone/>
              <a:defRPr sz="2800" b="0" i="0">
                <a:solidFill>
                  <a:srgbClr val="FFFFFF"/>
                </a:solidFill>
                <a:latin typeface="Avenir Next LT Pro" panose="020B0504020202020204" pitchFamily="34" charset="77"/>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7" name="Text Placeholder 2">
            <a:extLst>
              <a:ext uri="{FF2B5EF4-FFF2-40B4-BE49-F238E27FC236}">
                <a16:creationId xmlns:a16="http://schemas.microsoft.com/office/drawing/2014/main" id="{1EE0D1D7-ED36-984D-810A-84392313936F}"/>
              </a:ext>
            </a:extLst>
          </p:cNvPr>
          <p:cNvSpPr>
            <a:spLocks noGrp="1"/>
          </p:cNvSpPr>
          <p:nvPr>
            <p:ph type="body" idx="10" hasCustomPrompt="1"/>
          </p:nvPr>
        </p:nvSpPr>
        <p:spPr>
          <a:xfrm>
            <a:off x="1398167" y="4908711"/>
            <a:ext cx="5736965" cy="365125"/>
          </a:xfrm>
        </p:spPr>
        <p:txBody>
          <a:bodyPr>
            <a:normAutofit/>
          </a:bodyPr>
          <a:lstStyle>
            <a:lvl1pPr marL="0" indent="0">
              <a:buNone/>
              <a:defRPr sz="2000" b="0" i="0">
                <a:solidFill>
                  <a:srgbClr val="FFFFFF"/>
                </a:solidFill>
                <a:latin typeface="Avenir Next LT Pro" panose="020B0504020202020204" pitchFamily="34" charset="77"/>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Date</a:t>
            </a:r>
          </a:p>
        </p:txBody>
      </p:sp>
      <p:pic>
        <p:nvPicPr>
          <p:cNvPr id="8" name="Picture 7">
            <a:extLst>
              <a:ext uri="{FF2B5EF4-FFF2-40B4-BE49-F238E27FC236}">
                <a16:creationId xmlns:a16="http://schemas.microsoft.com/office/drawing/2014/main" id="{560524B4-615D-744B-BEE5-B854EBEC6204}"/>
              </a:ext>
            </a:extLst>
          </p:cNvPr>
          <p:cNvPicPr>
            <a:picLocks noChangeAspect="1"/>
          </p:cNvPicPr>
          <p:nvPr userDrawn="1"/>
        </p:nvPicPr>
        <p:blipFill>
          <a:blip r:embed="rId3"/>
          <a:stretch>
            <a:fillRect/>
          </a:stretch>
        </p:blipFill>
        <p:spPr>
          <a:xfrm>
            <a:off x="10516221" y="5883126"/>
            <a:ext cx="1407331" cy="747828"/>
          </a:xfrm>
          <a:prstGeom prst="rect">
            <a:avLst/>
          </a:prstGeom>
        </p:spPr>
      </p:pic>
    </p:spTree>
    <p:extLst>
      <p:ext uri="{BB962C8B-B14F-4D97-AF65-F5344CB8AC3E}">
        <p14:creationId xmlns:p14="http://schemas.microsoft.com/office/powerpoint/2010/main" val="676580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2451" y="3429000"/>
            <a:ext cx="10166349" cy="896992"/>
          </a:xfrm>
        </p:spPr>
        <p:txBody>
          <a:bodyPr anchor="t">
            <a:noAutofit/>
          </a:bodyPr>
          <a:lstStyle>
            <a:lvl1pPr algn="l">
              <a:defRPr sz="5333" b="1" i="0" cap="none" baseline="0">
                <a:solidFill>
                  <a:schemeClr val="tx1"/>
                </a:solidFill>
                <a:latin typeface="Avenir Next LT Pro Demi" panose="020B0704020202020204" pitchFamily="34" charset="0"/>
                <a:cs typeface="Avenir Next LT Pro Demi" panose="020B0704020202020204" pitchFamily="34" charset="0"/>
              </a:defRPr>
            </a:lvl1pPr>
          </a:lstStyle>
          <a:p>
            <a:r>
              <a:rPr lang="en-US"/>
              <a:t>CLICK TO ADD DIVIDER TITLE</a:t>
            </a:r>
          </a:p>
        </p:txBody>
      </p:sp>
      <p:sp>
        <p:nvSpPr>
          <p:cNvPr id="4" name="Slide Number Placeholder 5">
            <a:extLst>
              <a:ext uri="{FF2B5EF4-FFF2-40B4-BE49-F238E27FC236}">
                <a16:creationId xmlns:a16="http://schemas.microsoft.com/office/drawing/2014/main" id="{0FCCBAB9-0AC7-DA44-9D1F-06BC82342E5B}"/>
              </a:ext>
            </a:extLst>
          </p:cNvPr>
          <p:cNvSpPr>
            <a:spLocks noGrp="1"/>
          </p:cNvSpPr>
          <p:nvPr>
            <p:ph type="sldNum" sz="quarter" idx="4"/>
          </p:nvPr>
        </p:nvSpPr>
        <p:spPr>
          <a:xfrm>
            <a:off x="11392887" y="6313135"/>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35484485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05EAB6-89D6-8D4C-A66F-066C1C457DB6}"/>
              </a:ext>
            </a:extLst>
          </p:cNvPr>
          <p:cNvSpPr>
            <a:spLocks noGrp="1"/>
          </p:cNvSpPr>
          <p:nvPr>
            <p:ph type="title"/>
          </p:nvPr>
        </p:nvSpPr>
        <p:spPr>
          <a:xfrm>
            <a:off x="2" y="1"/>
            <a:ext cx="11582401" cy="1096161"/>
          </a:xfrm>
        </p:spPr>
        <p:txBody>
          <a:bodyPr>
            <a:normAutofit/>
          </a:bodyPr>
          <a:lstStyle>
            <a:lvl1pPr algn="l">
              <a:defRPr sz="4267"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603253" y="1460500"/>
            <a:ext cx="11404191" cy="4665664"/>
          </a:xfrm>
        </p:spPr>
        <p:txBody>
          <a:bodyPr/>
          <a:lstStyle>
            <a:lvl1pPr marL="0" indent="0">
              <a:buNone/>
              <a:defRPr sz="3200" b="0" i="0">
                <a:latin typeface="Avenir Next LT Pro" panose="020B0504020202020204" pitchFamily="34" charset="77"/>
              </a:defRPr>
            </a:lvl1pPr>
            <a:lvl2pPr marL="742913" indent="-285737">
              <a:buClr>
                <a:schemeClr val="tx1"/>
              </a:buClr>
              <a:buFont typeface="Arial" panose="020B0604020202020204" pitchFamily="34" charset="0"/>
              <a:buChar char="•"/>
              <a:defRPr sz="2667" b="0" i="0">
                <a:latin typeface="Avenir Next LT Pro" panose="020B0504020202020204" pitchFamily="34" charset="77"/>
              </a:defRPr>
            </a:lvl2pPr>
            <a:lvl3pPr marL="1142942" indent="-228589">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67613182-5F0A-7E4A-A0D0-977DEDDC8A84}"/>
              </a:ext>
            </a:extLst>
          </p:cNvPr>
          <p:cNvSpPr>
            <a:spLocks noGrp="1"/>
          </p:cNvSpPr>
          <p:nvPr>
            <p:ph type="sldNum" sz="quarter" idx="4"/>
          </p:nvPr>
        </p:nvSpPr>
        <p:spPr>
          <a:xfrm>
            <a:off x="11392887" y="6313134"/>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874334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2451" y="3429000"/>
            <a:ext cx="10166349" cy="896992"/>
          </a:xfrm>
        </p:spPr>
        <p:txBody>
          <a:bodyPr anchor="t">
            <a:noAutofit/>
          </a:bodyPr>
          <a:lstStyle>
            <a:lvl1pPr algn="l">
              <a:defRPr sz="5333" b="1" i="0" cap="none" baseline="0">
                <a:solidFill>
                  <a:schemeClr val="tx1"/>
                </a:solidFill>
                <a:latin typeface="Avenir Next LT Pro Demi" panose="020B0704020202020204" pitchFamily="34" charset="0"/>
                <a:cs typeface="Avenir Next LT Pro Demi" panose="020B0704020202020204" pitchFamily="34" charset="0"/>
              </a:defRPr>
            </a:lvl1pPr>
          </a:lstStyle>
          <a:p>
            <a:r>
              <a:rPr lang="en-US"/>
              <a:t>CLICK TO ADD DIVIDER TITLE</a:t>
            </a:r>
          </a:p>
        </p:txBody>
      </p:sp>
      <p:sp>
        <p:nvSpPr>
          <p:cNvPr id="4" name="Slide Number Placeholder 5">
            <a:extLst>
              <a:ext uri="{FF2B5EF4-FFF2-40B4-BE49-F238E27FC236}">
                <a16:creationId xmlns:a16="http://schemas.microsoft.com/office/drawing/2014/main" id="{0FCCBAB9-0AC7-DA44-9D1F-06BC82342E5B}"/>
              </a:ext>
            </a:extLst>
          </p:cNvPr>
          <p:cNvSpPr>
            <a:spLocks noGrp="1"/>
          </p:cNvSpPr>
          <p:nvPr>
            <p:ph type="sldNum" sz="quarter" idx="4"/>
          </p:nvPr>
        </p:nvSpPr>
        <p:spPr>
          <a:xfrm>
            <a:off x="11392887" y="6313134"/>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3251567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82400" cy="1084976"/>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CABB19A8-3A27-F24E-BB80-215E2E382740}"/>
              </a:ext>
            </a:extLst>
          </p:cNvPr>
          <p:cNvSpPr>
            <a:spLocks noGrp="1"/>
          </p:cNvSpPr>
          <p:nvPr>
            <p:ph type="sldNum" sz="quarter" idx="4"/>
          </p:nvPr>
        </p:nvSpPr>
        <p:spPr>
          <a:xfrm>
            <a:off x="11392887" y="6313134"/>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444814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82400" cy="1084976"/>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CABB19A8-3A27-F24E-BB80-215E2E382740}"/>
              </a:ext>
            </a:extLst>
          </p:cNvPr>
          <p:cNvSpPr>
            <a:spLocks noGrp="1"/>
          </p:cNvSpPr>
          <p:nvPr>
            <p:ph type="sldNum" sz="quarter" idx="4"/>
          </p:nvPr>
        </p:nvSpPr>
        <p:spPr>
          <a:xfrm>
            <a:off x="11392887" y="6313134"/>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3883797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124E7B-BEF5-0B4A-BC32-3EFAD8FD5E7B}"/>
              </a:ext>
            </a:extLst>
          </p:cNvPr>
          <p:cNvSpPr>
            <a:spLocks noGrp="1"/>
          </p:cNvSpPr>
          <p:nvPr>
            <p:ph type="title"/>
          </p:nvPr>
        </p:nvSpPr>
        <p:spPr>
          <a:xfrm>
            <a:off x="197395" y="2"/>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27B49EA8-A978-8D49-B43D-AE08CE243699}"/>
              </a:ext>
            </a:extLst>
          </p:cNvPr>
          <p:cNvSpPr>
            <a:spLocks noGrp="1"/>
          </p:cNvSpPr>
          <p:nvPr>
            <p:ph idx="1"/>
          </p:nvPr>
        </p:nvSpPr>
        <p:spPr>
          <a:xfrm>
            <a:off x="4391368" y="438784"/>
            <a:ext cx="6576477" cy="5331685"/>
          </a:xfrm>
        </p:spPr>
        <p:txBody>
          <a:bodyPr/>
          <a:lstStyle>
            <a:lvl1pPr marL="0" indent="0">
              <a:buNone/>
              <a:defRPr sz="3200" b="0" i="0">
                <a:latin typeface="Avenir Next LT Pro" panose="020B0504020202020204" pitchFamily="34" charset="77"/>
              </a:defRPr>
            </a:lvl1pPr>
            <a:lvl2pPr marL="914354" indent="-457178">
              <a:buClr>
                <a:schemeClr val="tx1"/>
              </a:buClr>
              <a:buFont typeface="Arial" panose="020B0604020202020204" pitchFamily="34" charset="0"/>
              <a:buChar char="•"/>
              <a:defRPr sz="2667" b="0" i="0">
                <a:latin typeface="Avenir Next LT Pro" panose="020B0504020202020204" pitchFamily="34" charset="77"/>
              </a:defRPr>
            </a:lvl2pPr>
            <a:lvl3pPr marL="1142942" indent="-228589">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B7A92677-DE67-994A-9A3B-DF9422FF0BB4}"/>
              </a:ext>
            </a:extLst>
          </p:cNvPr>
          <p:cNvSpPr>
            <a:spLocks noGrp="1"/>
          </p:cNvSpPr>
          <p:nvPr>
            <p:ph type="sldNum" sz="quarter" idx="4"/>
          </p:nvPr>
        </p:nvSpPr>
        <p:spPr>
          <a:xfrm>
            <a:off x="11392887" y="6313134"/>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2839599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124E7B-BEF5-0B4A-BC32-3EFAD8FD5E7B}"/>
              </a:ext>
            </a:extLst>
          </p:cNvPr>
          <p:cNvSpPr>
            <a:spLocks noGrp="1"/>
          </p:cNvSpPr>
          <p:nvPr>
            <p:ph type="title"/>
          </p:nvPr>
        </p:nvSpPr>
        <p:spPr>
          <a:xfrm>
            <a:off x="197395" y="2"/>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27B49EA8-A978-8D49-B43D-AE08CE243699}"/>
              </a:ext>
            </a:extLst>
          </p:cNvPr>
          <p:cNvSpPr>
            <a:spLocks noGrp="1"/>
          </p:cNvSpPr>
          <p:nvPr>
            <p:ph idx="1"/>
          </p:nvPr>
        </p:nvSpPr>
        <p:spPr>
          <a:xfrm>
            <a:off x="4391368" y="438784"/>
            <a:ext cx="6576477" cy="5331685"/>
          </a:xfrm>
        </p:spPr>
        <p:txBody>
          <a:bodyPr/>
          <a:lstStyle>
            <a:lvl1pPr marL="0" indent="0">
              <a:buNone/>
              <a:defRPr sz="3200" b="0" i="0">
                <a:latin typeface="Avenir Next LT Pro" panose="020B0504020202020204" pitchFamily="34" charset="77"/>
              </a:defRPr>
            </a:lvl1pPr>
            <a:lvl2pPr marL="914354" indent="-457178">
              <a:buClr>
                <a:schemeClr val="tx1"/>
              </a:buClr>
              <a:buFont typeface="Arial" panose="020B0604020202020204" pitchFamily="34" charset="0"/>
              <a:buChar char="•"/>
              <a:defRPr sz="2667" b="0" i="0">
                <a:latin typeface="Avenir Next LT Pro" panose="020B0504020202020204" pitchFamily="34" charset="77"/>
              </a:defRPr>
            </a:lvl2pPr>
            <a:lvl3pPr marL="1142942" indent="-228589">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B7A92677-DE67-994A-9A3B-DF9422FF0BB4}"/>
              </a:ext>
            </a:extLst>
          </p:cNvPr>
          <p:cNvSpPr>
            <a:spLocks noGrp="1"/>
          </p:cNvSpPr>
          <p:nvPr>
            <p:ph type="sldNum" sz="quarter" idx="4"/>
          </p:nvPr>
        </p:nvSpPr>
        <p:spPr>
          <a:xfrm>
            <a:off x="11392887" y="6313134"/>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3179631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395" y="2"/>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103343ED-51A5-3743-9A2B-F0765C1F391B}"/>
              </a:ext>
            </a:extLst>
          </p:cNvPr>
          <p:cNvSpPr>
            <a:spLocks noGrp="1"/>
          </p:cNvSpPr>
          <p:nvPr>
            <p:ph type="sldNum" sz="quarter" idx="4"/>
          </p:nvPr>
        </p:nvSpPr>
        <p:spPr>
          <a:xfrm>
            <a:off x="11392887" y="6313134"/>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3031508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6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395" y="2"/>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103343ED-51A5-3743-9A2B-F0765C1F391B}"/>
              </a:ext>
            </a:extLst>
          </p:cNvPr>
          <p:cNvSpPr>
            <a:spLocks noGrp="1"/>
          </p:cNvSpPr>
          <p:nvPr>
            <p:ph type="sldNum" sz="quarter" idx="4"/>
          </p:nvPr>
        </p:nvSpPr>
        <p:spPr>
          <a:xfrm>
            <a:off x="11392887" y="6313134"/>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3028199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3C5E6B0-C30F-B949-80C7-5A15D6B243F7}"/>
              </a:ext>
            </a:extLst>
          </p:cNvPr>
          <p:cNvSpPr>
            <a:spLocks noGrp="1"/>
          </p:cNvSpPr>
          <p:nvPr>
            <p:ph type="sldNum" sz="quarter" idx="4"/>
          </p:nvPr>
        </p:nvSpPr>
        <p:spPr>
          <a:xfrm>
            <a:off x="11392887" y="6313134"/>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41859752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3728EB-CFE6-8941-A81C-52F7F077B3BF}"/>
              </a:ext>
            </a:extLst>
          </p:cNvPr>
          <p:cNvSpPr>
            <a:spLocks noGrp="1"/>
          </p:cNvSpPr>
          <p:nvPr>
            <p:ph type="sldNum" sz="quarter" idx="10"/>
          </p:nvPr>
        </p:nvSpPr>
        <p:spPr/>
        <p:txBody>
          <a:body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330987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82400" cy="1084976"/>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CABB19A8-3A27-F24E-BB80-215E2E382740}"/>
              </a:ext>
            </a:extLst>
          </p:cNvPr>
          <p:cNvSpPr>
            <a:spLocks noGrp="1"/>
          </p:cNvSpPr>
          <p:nvPr>
            <p:ph type="sldNum" sz="quarter" idx="4"/>
          </p:nvPr>
        </p:nvSpPr>
        <p:spPr>
          <a:xfrm>
            <a:off x="11392887" y="6313135"/>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33518060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01602D9-7BBF-BD4C-9466-03D4140B0DA2}"/>
              </a:ext>
            </a:extLst>
          </p:cNvPr>
          <p:cNvSpPr>
            <a:spLocks noGrp="1"/>
          </p:cNvSpPr>
          <p:nvPr>
            <p:ph type="title"/>
          </p:nvPr>
        </p:nvSpPr>
        <p:spPr>
          <a:xfrm>
            <a:off x="1341122" y="2092909"/>
            <a:ext cx="10534860" cy="1146049"/>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BA67B7F0-B361-EB48-9ED0-F07580A149F8}"/>
              </a:ext>
            </a:extLst>
          </p:cNvPr>
          <p:cNvPicPr>
            <a:picLocks noChangeAspect="1"/>
          </p:cNvPicPr>
          <p:nvPr userDrawn="1"/>
        </p:nvPicPr>
        <p:blipFill>
          <a:blip r:embed="rId3"/>
          <a:stretch>
            <a:fillRect/>
          </a:stretch>
        </p:blipFill>
        <p:spPr>
          <a:xfrm>
            <a:off x="389173" y="5939219"/>
            <a:ext cx="1407331" cy="747828"/>
          </a:xfrm>
          <a:prstGeom prst="rect">
            <a:avLst/>
          </a:prstGeom>
        </p:spPr>
      </p:pic>
      <p:sp>
        <p:nvSpPr>
          <p:cNvPr id="8" name="Slide Number Placeholder 5">
            <a:extLst>
              <a:ext uri="{FF2B5EF4-FFF2-40B4-BE49-F238E27FC236}">
                <a16:creationId xmlns:a16="http://schemas.microsoft.com/office/drawing/2014/main" id="{53989335-67C5-D441-BD69-30ABDAA4B75C}"/>
              </a:ext>
            </a:extLst>
          </p:cNvPr>
          <p:cNvSpPr>
            <a:spLocks noGrp="1"/>
          </p:cNvSpPr>
          <p:nvPr>
            <p:ph type="sldNum" sz="quarter" idx="4"/>
          </p:nvPr>
        </p:nvSpPr>
        <p:spPr>
          <a:xfrm>
            <a:off x="11392887" y="6313134"/>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16073718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5DAB"/>
                </a:solidFill>
                <a:effectLst/>
                <a:latin typeface="Calibri" pitchFamily="34" charset="0"/>
              </a:defRPr>
            </a:lvl1pPr>
          </a:lstStyle>
          <a:p>
            <a:endParaRPr lang="en-US"/>
          </a:p>
        </p:txBody>
      </p:sp>
      <p:sp>
        <p:nvSpPr>
          <p:cNvPr id="3" name="Content Placeholder 2"/>
          <p:cNvSpPr>
            <a:spLocks noGrp="1"/>
          </p:cNvSpPr>
          <p:nvPr>
            <p:ph idx="1"/>
          </p:nvPr>
        </p:nvSpPr>
        <p:spPr>
          <a:xfrm>
            <a:off x="609603" y="1600201"/>
            <a:ext cx="5172892" cy="4191000"/>
          </a:xfrm>
          <a:prstGeom prst="rect">
            <a:avLst/>
          </a:prstGeom>
        </p:spPr>
        <p:txBody>
          <a:bodyPr/>
          <a:lstStyle>
            <a:lvl1pPr marL="457167" indent="-457167">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26" indent="-380972">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1" y="1600201"/>
            <a:ext cx="5172892" cy="4191000"/>
          </a:xfrm>
          <a:prstGeom prst="rect">
            <a:avLst/>
          </a:prstGeom>
        </p:spPr>
        <p:txBody>
          <a:bodyPr/>
          <a:lstStyle>
            <a:lvl1pPr marL="457167" indent="-457167">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26" indent="-380972">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87829" b="-3988"/>
          <a:stretch/>
        </p:blipFill>
        <p:spPr>
          <a:xfrm>
            <a:off x="0" y="6685203"/>
            <a:ext cx="12192000" cy="230399"/>
          </a:xfrm>
          <a:prstGeom prst="rect">
            <a:avLst/>
          </a:prstGeom>
        </p:spPr>
      </p:pic>
    </p:spTree>
    <p:extLst>
      <p:ext uri="{BB962C8B-B14F-4D97-AF65-F5344CB8AC3E}">
        <p14:creationId xmlns:p14="http://schemas.microsoft.com/office/powerpoint/2010/main" val="154983522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98167" y="1887987"/>
            <a:ext cx="7561277" cy="1325820"/>
          </a:xfrm>
        </p:spPr>
        <p:txBody>
          <a:bodyPr>
            <a:noAutofit/>
          </a:bodyPr>
          <a:lstStyle>
            <a:lvl1pPr algn="l">
              <a:defRPr sz="4000" b="1" i="0" cap="all" baseline="0">
                <a:solidFill>
                  <a:schemeClr val="accent5"/>
                </a:solidFill>
                <a:latin typeface="Avenir Next LT Pro Demi" panose="020B0704020202020204" pitchFamily="34" charset="0"/>
                <a:ea typeface="Batang" panose="02030600000101010101" pitchFamily="18" charset="-127"/>
              </a:defRPr>
            </a:lvl1pPr>
          </a:lstStyle>
          <a:p>
            <a:r>
              <a:rPr lang="en-US"/>
              <a:t>Click to edit Master title style</a:t>
            </a:r>
          </a:p>
        </p:txBody>
      </p:sp>
      <p:sp>
        <p:nvSpPr>
          <p:cNvPr id="10" name="Subtitle 2"/>
          <p:cNvSpPr>
            <a:spLocks noGrp="1"/>
          </p:cNvSpPr>
          <p:nvPr>
            <p:ph type="subTitle" idx="1"/>
          </p:nvPr>
        </p:nvSpPr>
        <p:spPr>
          <a:xfrm>
            <a:off x="1398167" y="3370571"/>
            <a:ext cx="7561277" cy="719569"/>
          </a:xfrm>
        </p:spPr>
        <p:txBody>
          <a:bodyPr>
            <a:normAutofit/>
          </a:bodyPr>
          <a:lstStyle>
            <a:lvl1pPr marL="0" indent="0" algn="l">
              <a:buNone/>
              <a:defRPr sz="2800" b="0" i="0">
                <a:solidFill>
                  <a:srgbClr val="FFFFFF"/>
                </a:solidFill>
                <a:latin typeface="Avenir Next LT Pro" panose="020B0504020202020204" pitchFamily="34" charset="77"/>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7" name="Text Placeholder 3"/>
          <p:cNvSpPr>
            <a:spLocks noGrp="1"/>
          </p:cNvSpPr>
          <p:nvPr>
            <p:ph type="body" idx="10"/>
          </p:nvPr>
        </p:nvSpPr>
        <p:spPr>
          <a:xfrm>
            <a:off x="1398167" y="4908711"/>
            <a:ext cx="5736965" cy="365125"/>
          </a:xfrm>
        </p:spPr>
        <p:txBody>
          <a:bodyPr>
            <a:normAutofit/>
          </a:bodyPr>
          <a:lstStyle>
            <a:lvl1pPr marL="0" indent="0">
              <a:buNone/>
              <a:defRPr sz="2000" b="0" i="0">
                <a:solidFill>
                  <a:srgbClr val="FFFFFF"/>
                </a:solidFill>
                <a:latin typeface="AvenirNext LT Pro Regular" panose="020B0504020202020204" pitchFamily="34" charset="77"/>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8" name="Content Placeholder 4"/>
          <p:cNvSpPr>
            <a:spLocks noGrp="1"/>
          </p:cNvSpPr>
          <p:nvPr>
            <p:ph sz="quarter" idx="12"/>
          </p:nvPr>
        </p:nvSpPr>
        <p:spPr>
          <a:xfrm>
            <a:off x="1399119" y="5978427"/>
            <a:ext cx="5736167" cy="652527"/>
          </a:xfrm>
        </p:spPr>
        <p:txBody>
          <a:bodyPr>
            <a:noAutofit/>
          </a:bodyPr>
          <a:lstStyle>
            <a:lvl1pPr>
              <a:spcBef>
                <a:spcPts val="0"/>
              </a:spcBef>
              <a:defRPr lang="en-US" sz="2133" smtClean="0">
                <a:latin typeface="Avenir Next LT Pro" panose="020B0504020202020204"/>
                <a:ea typeface="+mn-ea"/>
                <a:cs typeface="+mn-cs"/>
              </a:defRPr>
            </a:lvl1pPr>
            <a:lvl2pPr>
              <a:defRPr lang="en-US" sz="2400" smtClean="0">
                <a:latin typeface="Avenir Next LT Pro" panose="020B0504020202020204"/>
                <a:ea typeface="+mn-ea"/>
                <a:cs typeface="+mn-cs"/>
              </a:defRPr>
            </a:lvl2pPr>
            <a:lvl3pPr>
              <a:defRPr lang="en-US" smtClean="0">
                <a:latin typeface="Avenir Next LT Pro" panose="020B0504020202020204"/>
                <a:ea typeface="+mn-ea"/>
                <a:cs typeface="+mn-cs"/>
              </a:defRPr>
            </a:lvl3pPr>
            <a:lvl4pPr>
              <a:defRPr lang="en-US" sz="2400" smtClean="0">
                <a:latin typeface="Avenir Next LT Pro" panose="020B0504020202020204"/>
                <a:ea typeface="+mn-ea"/>
                <a:cs typeface="+mn-cs"/>
              </a:defRPr>
            </a:lvl4pPr>
            <a:lvl5pPr>
              <a:defRPr lang="en-US" sz="2400">
                <a:latin typeface="Avenir Next LT Pro" panose="020B0504020202020204"/>
                <a:ea typeface="+mn-ea"/>
                <a:cs typeface="+mn-cs"/>
              </a:defRPr>
            </a:lvl5pPr>
          </a:lstStyle>
          <a:p>
            <a:pPr lvl="0"/>
            <a:r>
              <a:rPr lang="en-US"/>
              <a:t>Click to edit Master text styles</a:t>
            </a:r>
          </a:p>
        </p:txBody>
      </p:sp>
      <p:pic>
        <p:nvPicPr>
          <p:cNvPr id="7" name="Picture 5">
            <a:extLst>
              <a:ext uri="{FF2B5EF4-FFF2-40B4-BE49-F238E27FC236}">
                <a16:creationId xmlns:a16="http://schemas.microsoft.com/office/drawing/2014/main" id="{7233A49C-5C94-EC44-89C0-B450714E6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5600" y="5882219"/>
            <a:ext cx="140758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6"/>
          <p:cNvSpPr>
            <a:spLocks noGrp="1"/>
          </p:cNvSpPr>
          <p:nvPr>
            <p:ph type="pic" sz="quarter" idx="11"/>
          </p:nvPr>
        </p:nvSpPr>
        <p:spPr>
          <a:xfrm>
            <a:off x="10530627" y="5889033"/>
            <a:ext cx="1366188" cy="734536"/>
          </a:xfrm>
        </p:spPr>
        <p:txBody>
          <a:bodyPr rtlCol="0">
            <a:normAutofit/>
          </a:bodyPr>
          <a:lstStyle>
            <a:lvl1pPr>
              <a:defRPr sz="1600"/>
            </a:lvl1pPr>
          </a:lstStyle>
          <a:p>
            <a:pPr lvl="0"/>
            <a:r>
              <a:rPr lang="en-US" noProof="0" dirty="0"/>
              <a:t>Click icon to add picture</a:t>
            </a:r>
          </a:p>
        </p:txBody>
      </p:sp>
    </p:spTree>
    <p:extLst>
      <p:ext uri="{BB962C8B-B14F-4D97-AF65-F5344CB8AC3E}">
        <p14:creationId xmlns:p14="http://schemas.microsoft.com/office/powerpoint/2010/main" val="19475505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82400" cy="1084976"/>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5" name="Content Placeholder 2"/>
          <p:cNvSpPr>
            <a:spLocks noGrp="1"/>
          </p:cNvSpPr>
          <p:nvPr>
            <p:ph idx="1"/>
          </p:nvPr>
        </p:nvSpPr>
        <p:spPr>
          <a:xfrm>
            <a:off x="603253" y="1460500"/>
            <a:ext cx="11404191" cy="4665664"/>
          </a:xfrm>
        </p:spPr>
        <p:txBody>
          <a:bodyPr/>
          <a:lstStyle>
            <a:lvl1pPr marL="0" indent="0">
              <a:buNone/>
              <a:defRPr sz="3200" b="0" i="0">
                <a:latin typeface="Avenir Next LT Pro" panose="020B0504020202020204" pitchFamily="34" charset="77"/>
              </a:defRPr>
            </a:lvl1pPr>
            <a:lvl2pPr marL="742913" indent="-285737">
              <a:buClr>
                <a:schemeClr val="tx1"/>
              </a:buClr>
              <a:buFont typeface="Arial" panose="020B0604020202020204" pitchFamily="34" charset="0"/>
              <a:buChar char="•"/>
              <a:defRPr sz="2667" b="0" i="0">
                <a:latin typeface="Avenir Next LT Pro" panose="020B0504020202020204" pitchFamily="34" charset="77"/>
              </a:defRPr>
            </a:lvl2pPr>
            <a:lvl3pPr marL="1142942" indent="-228589">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E71B2060-EF19-D249-8DE0-69ABC03ABEA3}"/>
              </a:ext>
            </a:extLst>
          </p:cNvPr>
          <p:cNvSpPr>
            <a:spLocks noGrp="1"/>
          </p:cNvSpPr>
          <p:nvPr>
            <p:ph type="sldNum" sz="quarter" idx="10"/>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1C0AD5DD-2A14-9641-A057-2F254FFA7DED}" type="slidenum">
              <a:rPr lang="en-US"/>
              <a:pPr>
                <a:defRPr/>
              </a:pPr>
              <a:t>‹#›</a:t>
            </a:fld>
            <a:endParaRPr lang="en-US" dirty="0"/>
          </a:p>
        </p:txBody>
      </p:sp>
    </p:spTree>
    <p:extLst>
      <p:ext uri="{BB962C8B-B14F-4D97-AF65-F5344CB8AC3E}">
        <p14:creationId xmlns:p14="http://schemas.microsoft.com/office/powerpoint/2010/main" val="1185581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9" name="Title 1"/>
          <p:cNvSpPr>
            <a:spLocks noGrp="1"/>
          </p:cNvSpPr>
          <p:nvPr>
            <p:ph type="title"/>
          </p:nvPr>
        </p:nvSpPr>
        <p:spPr>
          <a:xfrm>
            <a:off x="0" y="0"/>
            <a:ext cx="11582400" cy="1084976"/>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7" name="Content Placeholder 2"/>
          <p:cNvSpPr>
            <a:spLocks noGrp="1"/>
          </p:cNvSpPr>
          <p:nvPr>
            <p:ph sz="quarter" idx="11"/>
          </p:nvPr>
        </p:nvSpPr>
        <p:spPr>
          <a:xfrm>
            <a:off x="895351" y="1322918"/>
            <a:ext cx="10145183" cy="4868333"/>
          </a:xfrm>
        </p:spPr>
        <p:txBody>
          <a:body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CE2A37FF-FA88-EF4C-8EAD-4F1157671A3E}"/>
              </a:ext>
            </a:extLst>
          </p:cNvPr>
          <p:cNvSpPr>
            <a:spLocks noGrp="1"/>
          </p:cNvSpPr>
          <p:nvPr>
            <p:ph type="sldNum" sz="quarter" idx="10"/>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6044A3E-C0A5-3F47-B0E0-02C44FEBC68C}" type="slidenum">
              <a:rPr kumimoji="0" lang="en-US" sz="1067" b="0" i="0" u="none" strike="noStrike" kern="1200" cap="none" spc="0" normalizeH="0" baseline="0" noProof="0">
                <a:ln>
                  <a:noFill/>
                </a:ln>
                <a:solidFill>
                  <a:srgbClr val="28434E"/>
                </a:solidFill>
                <a:effectLst/>
                <a:uLnTx/>
                <a:uFillTx/>
                <a:latin typeface="Avenir Next LT Pro" panose="020B0504020202020204" pitchFamily="34" charset="77"/>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5904066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98167" y="1887987"/>
            <a:ext cx="7561277" cy="1325820"/>
          </a:xfrm>
        </p:spPr>
        <p:txBody>
          <a:bodyPr>
            <a:noAutofit/>
          </a:bodyPr>
          <a:lstStyle>
            <a:lvl1pPr algn="l">
              <a:defRPr sz="4000" b="1" i="0" cap="all" baseline="0">
                <a:solidFill>
                  <a:schemeClr val="accent5"/>
                </a:solidFill>
                <a:latin typeface="Avenir Next LT Pro Demi" panose="020B0704020202020204" pitchFamily="34" charset="0"/>
                <a:ea typeface="Batang" panose="02030600000101010101" pitchFamily="18" charset="-127"/>
              </a:defRPr>
            </a:lvl1pPr>
          </a:lstStyle>
          <a:p>
            <a:r>
              <a:rPr lang="en-US"/>
              <a:t>Click to edit Master title style</a:t>
            </a:r>
          </a:p>
        </p:txBody>
      </p:sp>
      <p:sp>
        <p:nvSpPr>
          <p:cNvPr id="10" name="Subtitle 2"/>
          <p:cNvSpPr>
            <a:spLocks noGrp="1"/>
          </p:cNvSpPr>
          <p:nvPr>
            <p:ph type="subTitle" idx="1"/>
          </p:nvPr>
        </p:nvSpPr>
        <p:spPr>
          <a:xfrm>
            <a:off x="1398167" y="3370571"/>
            <a:ext cx="7561277" cy="719569"/>
          </a:xfrm>
        </p:spPr>
        <p:txBody>
          <a:bodyPr>
            <a:normAutofit/>
          </a:bodyPr>
          <a:lstStyle>
            <a:lvl1pPr marL="0" indent="0" algn="l">
              <a:buNone/>
              <a:defRPr sz="2800" b="0" i="0">
                <a:solidFill>
                  <a:srgbClr val="FFFFFF"/>
                </a:solidFill>
                <a:latin typeface="Avenir Next LT Pro" panose="020B0504020202020204" pitchFamily="34" charset="77"/>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7" name="Text Placeholder 3"/>
          <p:cNvSpPr>
            <a:spLocks noGrp="1"/>
          </p:cNvSpPr>
          <p:nvPr>
            <p:ph type="body" idx="10"/>
          </p:nvPr>
        </p:nvSpPr>
        <p:spPr>
          <a:xfrm>
            <a:off x="1398167" y="4908711"/>
            <a:ext cx="5736965" cy="365125"/>
          </a:xfrm>
        </p:spPr>
        <p:txBody>
          <a:bodyPr>
            <a:normAutofit/>
          </a:bodyPr>
          <a:lstStyle>
            <a:lvl1pPr marL="0" indent="0">
              <a:buNone/>
              <a:defRPr sz="2000" b="0" i="0">
                <a:solidFill>
                  <a:srgbClr val="FFFFFF"/>
                </a:solidFill>
                <a:latin typeface="AvenirNext LT Pro Regular" panose="020B0504020202020204" pitchFamily="34" charset="77"/>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8" name="Content Placeholder 4"/>
          <p:cNvSpPr>
            <a:spLocks noGrp="1"/>
          </p:cNvSpPr>
          <p:nvPr>
            <p:ph sz="quarter" idx="12"/>
          </p:nvPr>
        </p:nvSpPr>
        <p:spPr>
          <a:xfrm>
            <a:off x="1399119" y="5978427"/>
            <a:ext cx="5736167" cy="652527"/>
          </a:xfrm>
        </p:spPr>
        <p:txBody>
          <a:bodyPr>
            <a:noAutofit/>
          </a:bodyPr>
          <a:lstStyle>
            <a:lvl1pPr>
              <a:spcBef>
                <a:spcPts val="0"/>
              </a:spcBef>
              <a:defRPr lang="en-US" sz="2133" smtClean="0">
                <a:latin typeface="Avenir Next LT Pro" panose="020B0504020202020204"/>
                <a:ea typeface="+mn-ea"/>
                <a:cs typeface="+mn-cs"/>
              </a:defRPr>
            </a:lvl1pPr>
            <a:lvl2pPr>
              <a:defRPr lang="en-US" sz="2400" smtClean="0">
                <a:latin typeface="Avenir Next LT Pro" panose="020B0504020202020204"/>
                <a:ea typeface="+mn-ea"/>
                <a:cs typeface="+mn-cs"/>
              </a:defRPr>
            </a:lvl2pPr>
            <a:lvl3pPr>
              <a:defRPr lang="en-US" smtClean="0">
                <a:latin typeface="Avenir Next LT Pro" panose="020B0504020202020204"/>
                <a:ea typeface="+mn-ea"/>
                <a:cs typeface="+mn-cs"/>
              </a:defRPr>
            </a:lvl3pPr>
            <a:lvl4pPr>
              <a:defRPr lang="en-US" sz="2400" smtClean="0">
                <a:latin typeface="Avenir Next LT Pro" panose="020B0504020202020204"/>
                <a:ea typeface="+mn-ea"/>
                <a:cs typeface="+mn-cs"/>
              </a:defRPr>
            </a:lvl4pPr>
            <a:lvl5pPr>
              <a:defRPr lang="en-US" sz="2400">
                <a:latin typeface="Avenir Next LT Pro" panose="020B0504020202020204"/>
                <a:ea typeface="+mn-ea"/>
                <a:cs typeface="+mn-cs"/>
              </a:defRPr>
            </a:lvl5pPr>
          </a:lstStyle>
          <a:p>
            <a:pPr lvl="0"/>
            <a:r>
              <a:rPr lang="en-US"/>
              <a:t>Click to edit Master text styles</a:t>
            </a:r>
          </a:p>
        </p:txBody>
      </p:sp>
      <p:pic>
        <p:nvPicPr>
          <p:cNvPr id="7" name="Picture 5">
            <a:extLst>
              <a:ext uri="{FF2B5EF4-FFF2-40B4-BE49-F238E27FC236}">
                <a16:creationId xmlns:a16="http://schemas.microsoft.com/office/drawing/2014/main" id="{7233A49C-5C94-EC44-89C0-B450714E6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5600" y="5882219"/>
            <a:ext cx="140758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6"/>
          <p:cNvSpPr>
            <a:spLocks noGrp="1"/>
          </p:cNvSpPr>
          <p:nvPr>
            <p:ph type="pic" sz="quarter" idx="11"/>
          </p:nvPr>
        </p:nvSpPr>
        <p:spPr>
          <a:xfrm>
            <a:off x="10530627" y="5889033"/>
            <a:ext cx="1366188" cy="734536"/>
          </a:xfrm>
        </p:spPr>
        <p:txBody>
          <a:bodyPr rtlCol="0">
            <a:normAutofit/>
          </a:bodyPr>
          <a:lstStyle>
            <a:lvl1pPr>
              <a:defRPr sz="1600"/>
            </a:lvl1pPr>
          </a:lstStyle>
          <a:p>
            <a:pPr lvl="0"/>
            <a:r>
              <a:rPr lang="en-US" noProof="0" dirty="0"/>
              <a:t>Click icon to add picture</a:t>
            </a:r>
          </a:p>
        </p:txBody>
      </p:sp>
    </p:spTree>
    <p:extLst>
      <p:ext uri="{BB962C8B-B14F-4D97-AF65-F5344CB8AC3E}">
        <p14:creationId xmlns:p14="http://schemas.microsoft.com/office/powerpoint/2010/main" val="2829112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98167" y="1887987"/>
            <a:ext cx="7561277" cy="1325820"/>
          </a:xfrm>
        </p:spPr>
        <p:txBody>
          <a:bodyPr>
            <a:noAutofit/>
          </a:bodyPr>
          <a:lstStyle>
            <a:lvl1pPr algn="l">
              <a:defRPr sz="4000" b="1" i="0" cap="all" baseline="0">
                <a:solidFill>
                  <a:schemeClr val="accent5"/>
                </a:solidFill>
                <a:latin typeface="Avenir Next LT Pro Demi" panose="020B0704020202020204" pitchFamily="34" charset="0"/>
                <a:ea typeface="Batang" panose="02030600000101010101" pitchFamily="18" charset="-127"/>
              </a:defRPr>
            </a:lvl1pPr>
          </a:lstStyle>
          <a:p>
            <a:r>
              <a:rPr lang="en-US"/>
              <a:t>Click to edit Master title style</a:t>
            </a:r>
          </a:p>
        </p:txBody>
      </p:sp>
      <p:sp>
        <p:nvSpPr>
          <p:cNvPr id="10" name="Subtitle 2"/>
          <p:cNvSpPr>
            <a:spLocks noGrp="1"/>
          </p:cNvSpPr>
          <p:nvPr>
            <p:ph type="subTitle" idx="1"/>
          </p:nvPr>
        </p:nvSpPr>
        <p:spPr>
          <a:xfrm>
            <a:off x="1398167" y="3370571"/>
            <a:ext cx="7561277" cy="719569"/>
          </a:xfrm>
        </p:spPr>
        <p:txBody>
          <a:bodyPr>
            <a:normAutofit/>
          </a:bodyPr>
          <a:lstStyle>
            <a:lvl1pPr marL="0" indent="0" algn="l">
              <a:buNone/>
              <a:defRPr sz="2800" b="0" i="0">
                <a:solidFill>
                  <a:srgbClr val="FFFFFF"/>
                </a:solidFill>
                <a:latin typeface="Avenir Next LT Pro" panose="020B0504020202020204" pitchFamily="34" charset="77"/>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7" name="Text Placeholder 3"/>
          <p:cNvSpPr>
            <a:spLocks noGrp="1"/>
          </p:cNvSpPr>
          <p:nvPr>
            <p:ph type="body" idx="10"/>
          </p:nvPr>
        </p:nvSpPr>
        <p:spPr>
          <a:xfrm>
            <a:off x="1398167" y="4908711"/>
            <a:ext cx="5736965" cy="365125"/>
          </a:xfrm>
        </p:spPr>
        <p:txBody>
          <a:bodyPr>
            <a:normAutofit/>
          </a:bodyPr>
          <a:lstStyle>
            <a:lvl1pPr marL="0" indent="0">
              <a:buNone/>
              <a:defRPr sz="2000" b="0" i="0">
                <a:solidFill>
                  <a:srgbClr val="FFFFFF"/>
                </a:solidFill>
                <a:latin typeface="Avenir Next LT Pro" panose="020B0504020202020204" pitchFamily="34" charset="77"/>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Content Placeholder 4"/>
          <p:cNvSpPr>
            <a:spLocks noGrp="1"/>
          </p:cNvSpPr>
          <p:nvPr>
            <p:ph sz="quarter" idx="11"/>
          </p:nvPr>
        </p:nvSpPr>
        <p:spPr>
          <a:xfrm>
            <a:off x="1399119" y="5978427"/>
            <a:ext cx="5736167" cy="652527"/>
          </a:xfrm>
        </p:spPr>
        <p:txBody>
          <a:bodyPr>
            <a:noAutofit/>
          </a:bodyPr>
          <a:lstStyle>
            <a:lvl1pPr>
              <a:spcBef>
                <a:spcPts val="0"/>
              </a:spcBef>
              <a:defRPr lang="en-US" sz="2133" smtClean="0">
                <a:latin typeface="Avenir Next LT Pro" panose="020B0504020202020204"/>
                <a:ea typeface="+mn-ea"/>
                <a:cs typeface="+mn-cs"/>
              </a:defRPr>
            </a:lvl1pPr>
            <a:lvl2pPr>
              <a:defRPr lang="en-US" sz="2400" smtClean="0">
                <a:latin typeface="Avenir Next LT Pro" panose="020B0504020202020204"/>
                <a:ea typeface="+mn-ea"/>
                <a:cs typeface="+mn-cs"/>
              </a:defRPr>
            </a:lvl2pPr>
            <a:lvl3pPr>
              <a:defRPr lang="en-US" smtClean="0">
                <a:latin typeface="Avenir Next LT Pro" panose="020B0504020202020204"/>
                <a:ea typeface="+mn-ea"/>
                <a:cs typeface="+mn-cs"/>
              </a:defRPr>
            </a:lvl3pPr>
            <a:lvl4pPr>
              <a:defRPr lang="en-US" sz="2400" smtClean="0">
                <a:latin typeface="Avenir Next LT Pro" panose="020B0504020202020204"/>
                <a:ea typeface="+mn-ea"/>
                <a:cs typeface="+mn-cs"/>
              </a:defRPr>
            </a:lvl4pPr>
            <a:lvl5pPr>
              <a:defRPr lang="en-US" sz="2400">
                <a:latin typeface="Avenir Next LT Pro" panose="020B0504020202020204"/>
                <a:ea typeface="+mn-ea"/>
                <a:cs typeface="+mn-cs"/>
              </a:defRPr>
            </a:lvl5pPr>
          </a:lstStyle>
          <a:p>
            <a:pPr lvl="0"/>
            <a:r>
              <a:rPr lang="en-US"/>
              <a:t>Click to edit Master text styles</a:t>
            </a:r>
          </a:p>
        </p:txBody>
      </p:sp>
      <p:pic>
        <p:nvPicPr>
          <p:cNvPr id="8" name="Picture 5">
            <a:extLst>
              <a:ext uri="{FF2B5EF4-FFF2-40B4-BE49-F238E27FC236}">
                <a16:creationId xmlns:a16="http://schemas.microsoft.com/office/drawing/2014/main" id="{C3703C7C-5A0C-0A48-A705-204336F94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5600" y="5882219"/>
            <a:ext cx="140758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6"/>
          <p:cNvSpPr>
            <a:spLocks noGrp="1"/>
          </p:cNvSpPr>
          <p:nvPr>
            <p:ph type="pic" sz="quarter" idx="12"/>
          </p:nvPr>
        </p:nvSpPr>
        <p:spPr>
          <a:xfrm>
            <a:off x="10530627" y="5889033"/>
            <a:ext cx="1366188" cy="734536"/>
          </a:xfrm>
        </p:spPr>
        <p:txBody>
          <a:bodyPr rtlCol="0">
            <a:normAutofit/>
          </a:bodyPr>
          <a:lstStyle>
            <a:lvl1pPr>
              <a:defRPr sz="1600"/>
            </a:lvl1pPr>
          </a:lstStyle>
          <a:p>
            <a:pPr lvl="0"/>
            <a:r>
              <a:rPr lang="en-US" noProof="0" dirty="0"/>
              <a:t>Click icon to add picture</a:t>
            </a:r>
          </a:p>
        </p:txBody>
      </p:sp>
    </p:spTree>
    <p:extLst>
      <p:ext uri="{BB962C8B-B14F-4D97-AF65-F5344CB8AC3E}">
        <p14:creationId xmlns:p14="http://schemas.microsoft.com/office/powerpoint/2010/main" val="965563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2" y="1"/>
            <a:ext cx="11582401" cy="1096161"/>
          </a:xfrm>
        </p:spPr>
        <p:txBody>
          <a:bodyPr>
            <a:normAutofit/>
          </a:bodyPr>
          <a:lstStyle>
            <a:lvl1pPr algn="l">
              <a:defRPr sz="4267"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603253" y="1460500"/>
            <a:ext cx="11404191" cy="4665664"/>
          </a:xfrm>
        </p:spPr>
        <p:txBody>
          <a:bodyPr/>
          <a:lstStyle>
            <a:lvl1pPr marL="0" indent="0">
              <a:buNone/>
              <a:defRPr sz="3200" b="0" i="0">
                <a:latin typeface="Avenir Next LT Pro" panose="020B0504020202020204" pitchFamily="34" charset="77"/>
              </a:defRPr>
            </a:lvl1pPr>
            <a:lvl2pPr marL="742913" indent="-285737">
              <a:buClr>
                <a:schemeClr val="tx1"/>
              </a:buClr>
              <a:buFont typeface="Arial" panose="020B0604020202020204" pitchFamily="34" charset="0"/>
              <a:buChar char="•"/>
              <a:defRPr sz="2667" b="0" i="0">
                <a:latin typeface="Avenir Next LT Pro" panose="020B0504020202020204" pitchFamily="34" charset="77"/>
              </a:defRPr>
            </a:lvl2pPr>
            <a:lvl3pPr marL="1142942" indent="-228589">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6657FA5B-CBE1-E24D-BF34-09430E09D796}"/>
              </a:ext>
            </a:extLst>
          </p:cNvPr>
          <p:cNvSpPr>
            <a:spLocks noGrp="1"/>
          </p:cNvSpPr>
          <p:nvPr>
            <p:ph type="sldNum" sz="quarter" idx="10"/>
          </p:nvPr>
        </p:nvSpPr>
        <p:spPr/>
        <p:txBody>
          <a:bodyPr/>
          <a:lstStyle>
            <a:lvl1pPr>
              <a:defRPr/>
            </a:lvl1pPr>
          </a:lstStyle>
          <a:p>
            <a:pPr>
              <a:defRPr/>
            </a:pPr>
            <a:fld id="{F00CBC20-E6D7-574B-ACBF-FDCADD95A7A4}" type="slidenum">
              <a:rPr lang="en-US"/>
              <a:pPr>
                <a:defRPr/>
              </a:pPr>
              <a:t>‹#›</a:t>
            </a:fld>
            <a:endParaRPr lang="en-US" dirty="0"/>
          </a:p>
        </p:txBody>
      </p:sp>
    </p:spTree>
    <p:extLst>
      <p:ext uri="{BB962C8B-B14F-4D97-AF65-F5344CB8AC3E}">
        <p14:creationId xmlns:p14="http://schemas.microsoft.com/office/powerpoint/2010/main" val="12428437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2" y="1"/>
            <a:ext cx="11582401" cy="1096161"/>
          </a:xfrm>
        </p:spPr>
        <p:txBody>
          <a:bodyPr>
            <a:normAutofit/>
          </a:bodyPr>
          <a:lstStyle>
            <a:lvl1pPr algn="l">
              <a:defRPr sz="4267"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1726560" y="2051293"/>
            <a:ext cx="1643365" cy="1429963"/>
          </a:xfrm>
        </p:spPr>
        <p:txBody>
          <a:bodyPr>
            <a:noAutofit/>
          </a:bodyPr>
          <a:lstStyle>
            <a:lvl1pPr marL="0" indent="0">
              <a:buNone/>
              <a:defRPr sz="1600" b="0" i="0">
                <a:latin typeface="Avenir Next LT Pro" panose="020B0504020202020204" pitchFamily="34" charset="77"/>
              </a:defRPr>
            </a:lvl1pPr>
            <a:lvl2pPr marL="742913" indent="-285737">
              <a:buClr>
                <a:schemeClr val="tx1"/>
              </a:buClr>
              <a:buFont typeface="Arial" panose="020B0604020202020204" pitchFamily="34" charset="0"/>
              <a:buChar char="•"/>
              <a:defRPr sz="1600" b="0" i="0">
                <a:latin typeface="Avenir Next LT Pro" panose="020B0504020202020204" pitchFamily="34" charset="77"/>
              </a:defRPr>
            </a:lvl2pPr>
            <a:lvl3pPr marL="1142942" indent="-228589">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6" name="Content Placeholder 3"/>
          <p:cNvSpPr>
            <a:spLocks noGrp="1"/>
          </p:cNvSpPr>
          <p:nvPr>
            <p:ph idx="10"/>
          </p:nvPr>
        </p:nvSpPr>
        <p:spPr>
          <a:xfrm>
            <a:off x="4110167" y="2051293"/>
            <a:ext cx="1643365" cy="1429963"/>
          </a:xfrm>
        </p:spPr>
        <p:txBody>
          <a:bodyPr>
            <a:noAutofit/>
          </a:bodyPr>
          <a:lstStyle>
            <a:lvl1pPr marL="0" indent="0">
              <a:buNone/>
              <a:defRPr sz="1600" b="0" i="0">
                <a:latin typeface="Avenir Next LT Pro" panose="020B0504020202020204" pitchFamily="34" charset="77"/>
              </a:defRPr>
            </a:lvl1pPr>
            <a:lvl2pPr marL="742913" indent="-285737">
              <a:buClr>
                <a:schemeClr val="tx1"/>
              </a:buClr>
              <a:buFont typeface="Arial" panose="020B0604020202020204" pitchFamily="34" charset="0"/>
              <a:buChar char="•"/>
              <a:defRPr sz="1600" b="0" i="0">
                <a:latin typeface="Avenir Next LT Pro" panose="020B0504020202020204" pitchFamily="34" charset="77"/>
              </a:defRPr>
            </a:lvl2pPr>
            <a:lvl3pPr marL="1142942" indent="-228589">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7" name="Content Placeholder 4"/>
          <p:cNvSpPr>
            <a:spLocks noGrp="1"/>
          </p:cNvSpPr>
          <p:nvPr>
            <p:ph idx="11"/>
          </p:nvPr>
        </p:nvSpPr>
        <p:spPr>
          <a:xfrm>
            <a:off x="6425276" y="2051293"/>
            <a:ext cx="1643365" cy="1429963"/>
          </a:xfrm>
        </p:spPr>
        <p:txBody>
          <a:bodyPr>
            <a:noAutofit/>
          </a:bodyPr>
          <a:lstStyle>
            <a:lvl1pPr marL="0" indent="0">
              <a:buNone/>
              <a:defRPr sz="1600" b="0" i="0">
                <a:latin typeface="Avenir Next LT Pro" panose="020B0504020202020204" pitchFamily="34" charset="77"/>
              </a:defRPr>
            </a:lvl1pPr>
            <a:lvl2pPr marL="742913" indent="-285737">
              <a:buClr>
                <a:schemeClr val="tx1"/>
              </a:buClr>
              <a:buFont typeface="Arial" panose="020B0604020202020204" pitchFamily="34" charset="0"/>
              <a:buChar char="•"/>
              <a:defRPr sz="1600" b="0" i="0">
                <a:latin typeface="Avenir Next LT Pro" panose="020B0504020202020204" pitchFamily="34" charset="77"/>
              </a:defRPr>
            </a:lvl2pPr>
            <a:lvl3pPr marL="1142942" indent="-228589">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8" name="Content Placeholder 5"/>
          <p:cNvSpPr>
            <a:spLocks noGrp="1"/>
          </p:cNvSpPr>
          <p:nvPr>
            <p:ph idx="12"/>
          </p:nvPr>
        </p:nvSpPr>
        <p:spPr>
          <a:xfrm>
            <a:off x="8808880" y="2051293"/>
            <a:ext cx="1643365" cy="1429963"/>
          </a:xfrm>
        </p:spPr>
        <p:txBody>
          <a:bodyPr>
            <a:noAutofit/>
          </a:bodyPr>
          <a:lstStyle>
            <a:lvl1pPr marL="0" indent="0">
              <a:buNone/>
              <a:defRPr sz="1600" b="0" i="0">
                <a:latin typeface="Avenir Next LT Pro" panose="020B0504020202020204" pitchFamily="34" charset="77"/>
              </a:defRPr>
            </a:lvl1pPr>
            <a:lvl2pPr marL="742913" indent="-285737">
              <a:buClr>
                <a:schemeClr val="tx1"/>
              </a:buClr>
              <a:buFont typeface="Arial" panose="020B0604020202020204" pitchFamily="34" charset="0"/>
              <a:buChar char="•"/>
              <a:defRPr sz="1600" b="0" i="0">
                <a:latin typeface="Avenir Next LT Pro" panose="020B0504020202020204" pitchFamily="34" charset="77"/>
              </a:defRPr>
            </a:lvl2pPr>
            <a:lvl3pPr marL="1142942" indent="-228589">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9" name="Content Placeholder 6"/>
          <p:cNvSpPr>
            <a:spLocks noGrp="1"/>
          </p:cNvSpPr>
          <p:nvPr>
            <p:ph idx="13"/>
          </p:nvPr>
        </p:nvSpPr>
        <p:spPr>
          <a:xfrm>
            <a:off x="1726560" y="3928037"/>
            <a:ext cx="1643365" cy="1429963"/>
          </a:xfrm>
        </p:spPr>
        <p:txBody>
          <a:bodyPr>
            <a:noAutofit/>
          </a:bodyPr>
          <a:lstStyle>
            <a:lvl1pPr marL="0" indent="0">
              <a:buNone/>
              <a:defRPr sz="1600" b="0" i="0">
                <a:latin typeface="Avenir Next LT Pro" panose="020B0504020202020204" pitchFamily="34" charset="77"/>
              </a:defRPr>
            </a:lvl1pPr>
            <a:lvl2pPr marL="742913" indent="-285737">
              <a:buClr>
                <a:schemeClr val="tx1"/>
              </a:buClr>
              <a:buFont typeface="Arial" panose="020B0604020202020204" pitchFamily="34" charset="0"/>
              <a:buChar char="•"/>
              <a:defRPr sz="1600" b="0" i="0">
                <a:latin typeface="Avenir Next LT Pro" panose="020B0504020202020204" pitchFamily="34" charset="77"/>
              </a:defRPr>
            </a:lvl2pPr>
            <a:lvl3pPr marL="1142942" indent="-228589">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10" name="Content Placeholder 7"/>
          <p:cNvSpPr>
            <a:spLocks noGrp="1"/>
          </p:cNvSpPr>
          <p:nvPr>
            <p:ph idx="14"/>
          </p:nvPr>
        </p:nvSpPr>
        <p:spPr>
          <a:xfrm>
            <a:off x="4110167" y="3928037"/>
            <a:ext cx="1643365" cy="1429963"/>
          </a:xfrm>
        </p:spPr>
        <p:txBody>
          <a:bodyPr>
            <a:noAutofit/>
          </a:bodyPr>
          <a:lstStyle>
            <a:lvl1pPr marL="0" indent="0">
              <a:buNone/>
              <a:defRPr sz="1600" b="0" i="0">
                <a:latin typeface="Avenir Next LT Pro" panose="020B0504020202020204" pitchFamily="34" charset="77"/>
              </a:defRPr>
            </a:lvl1pPr>
            <a:lvl2pPr marL="742913" indent="-285737">
              <a:buClr>
                <a:schemeClr val="tx1"/>
              </a:buClr>
              <a:buFont typeface="Arial" panose="020B0604020202020204" pitchFamily="34" charset="0"/>
              <a:buChar char="•"/>
              <a:defRPr sz="1600" b="0" i="0">
                <a:latin typeface="Avenir Next LT Pro" panose="020B0504020202020204" pitchFamily="34" charset="77"/>
              </a:defRPr>
            </a:lvl2pPr>
            <a:lvl3pPr marL="1142942" indent="-228589">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11" name="Content Placeholder 8"/>
          <p:cNvSpPr>
            <a:spLocks noGrp="1"/>
          </p:cNvSpPr>
          <p:nvPr>
            <p:ph idx="15"/>
          </p:nvPr>
        </p:nvSpPr>
        <p:spPr>
          <a:xfrm>
            <a:off x="6425276" y="3928037"/>
            <a:ext cx="1643365" cy="1429963"/>
          </a:xfrm>
        </p:spPr>
        <p:txBody>
          <a:bodyPr>
            <a:noAutofit/>
          </a:bodyPr>
          <a:lstStyle>
            <a:lvl1pPr marL="0" indent="0">
              <a:buNone/>
              <a:defRPr sz="1600" b="0" i="0">
                <a:latin typeface="Avenir Next LT Pro" panose="020B0504020202020204" pitchFamily="34" charset="77"/>
              </a:defRPr>
            </a:lvl1pPr>
            <a:lvl2pPr marL="742913" indent="-285737">
              <a:buClr>
                <a:schemeClr val="tx1"/>
              </a:buClr>
              <a:buFont typeface="Arial" panose="020B0604020202020204" pitchFamily="34" charset="0"/>
              <a:buChar char="•"/>
              <a:defRPr sz="1600" b="0" i="0">
                <a:latin typeface="Avenir Next LT Pro" panose="020B0504020202020204" pitchFamily="34" charset="77"/>
              </a:defRPr>
            </a:lvl2pPr>
            <a:lvl3pPr marL="1142942" indent="-228589">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12" name="Content Placeholder 9"/>
          <p:cNvSpPr>
            <a:spLocks noGrp="1"/>
          </p:cNvSpPr>
          <p:nvPr>
            <p:ph idx="16"/>
          </p:nvPr>
        </p:nvSpPr>
        <p:spPr>
          <a:xfrm>
            <a:off x="8808880" y="3928037"/>
            <a:ext cx="1643365" cy="1429963"/>
          </a:xfrm>
        </p:spPr>
        <p:txBody>
          <a:bodyPr>
            <a:noAutofit/>
          </a:bodyPr>
          <a:lstStyle>
            <a:lvl1pPr marL="0" indent="0">
              <a:buNone/>
              <a:defRPr sz="1600" b="0" i="0">
                <a:latin typeface="Avenir Next LT Pro" panose="020B0504020202020204" pitchFamily="34" charset="77"/>
              </a:defRPr>
            </a:lvl1pPr>
            <a:lvl2pPr marL="742913" indent="-285737">
              <a:buClr>
                <a:schemeClr val="tx1"/>
              </a:buClr>
              <a:buFont typeface="Arial" panose="020B0604020202020204" pitchFamily="34" charset="0"/>
              <a:buChar char="•"/>
              <a:defRPr sz="1600" b="0" i="0">
                <a:latin typeface="Avenir Next LT Pro" panose="020B0504020202020204" pitchFamily="34" charset="77"/>
              </a:defRPr>
            </a:lvl2pPr>
            <a:lvl3pPr marL="1142942" indent="-228589">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13" name="Slide Number Placeholder 10">
            <a:extLst>
              <a:ext uri="{FF2B5EF4-FFF2-40B4-BE49-F238E27FC236}">
                <a16:creationId xmlns:a16="http://schemas.microsoft.com/office/drawing/2014/main" id="{E73C7FA8-E16E-CA46-BD5E-0BEAAFAA55D5}"/>
              </a:ext>
            </a:extLst>
          </p:cNvPr>
          <p:cNvSpPr>
            <a:spLocks noGrp="1"/>
          </p:cNvSpPr>
          <p:nvPr>
            <p:ph type="sldNum" sz="quarter" idx="17"/>
          </p:nvPr>
        </p:nvSpPr>
        <p:spPr/>
        <p:txBody>
          <a:bodyPr/>
          <a:lstStyle>
            <a:lvl1pPr>
              <a:defRPr/>
            </a:lvl1pPr>
          </a:lstStyle>
          <a:p>
            <a:pPr>
              <a:defRPr/>
            </a:pPr>
            <a:fld id="{EAC5067C-720B-DD44-A000-381744F29815}" type="slidenum">
              <a:rPr lang="en-US"/>
              <a:pPr>
                <a:defRPr/>
              </a:pPr>
              <a:t>‹#›</a:t>
            </a:fld>
            <a:endParaRPr lang="en-US" dirty="0"/>
          </a:p>
        </p:txBody>
      </p:sp>
    </p:spTree>
    <p:extLst>
      <p:ext uri="{BB962C8B-B14F-4D97-AF65-F5344CB8AC3E}">
        <p14:creationId xmlns:p14="http://schemas.microsoft.com/office/powerpoint/2010/main" val="31313851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82400" cy="1084976"/>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5" name="Content Placeholder 2"/>
          <p:cNvSpPr>
            <a:spLocks noGrp="1"/>
          </p:cNvSpPr>
          <p:nvPr>
            <p:ph idx="1"/>
          </p:nvPr>
        </p:nvSpPr>
        <p:spPr>
          <a:xfrm>
            <a:off x="603253" y="1460500"/>
            <a:ext cx="11404191" cy="4665664"/>
          </a:xfrm>
        </p:spPr>
        <p:txBody>
          <a:bodyPr/>
          <a:lstStyle>
            <a:lvl1pPr marL="0" indent="0">
              <a:buNone/>
              <a:defRPr sz="3200" b="0" i="0">
                <a:latin typeface="Avenir Next LT Pro" panose="020B0504020202020204" pitchFamily="34" charset="77"/>
              </a:defRPr>
            </a:lvl1pPr>
            <a:lvl2pPr marL="742913" indent="-285737">
              <a:buClr>
                <a:schemeClr val="tx1"/>
              </a:buClr>
              <a:buFont typeface="Arial" panose="020B0604020202020204" pitchFamily="34" charset="0"/>
              <a:buChar char="•"/>
              <a:defRPr sz="2667" b="0" i="0">
                <a:latin typeface="Avenir Next LT Pro" panose="020B0504020202020204" pitchFamily="34" charset="77"/>
              </a:defRPr>
            </a:lvl2pPr>
            <a:lvl3pPr marL="1142942" indent="-228589">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E71B2060-EF19-D249-8DE0-69ABC03ABEA3}"/>
              </a:ext>
            </a:extLst>
          </p:cNvPr>
          <p:cNvSpPr>
            <a:spLocks noGrp="1"/>
          </p:cNvSpPr>
          <p:nvPr>
            <p:ph type="sldNum" sz="quarter" idx="10"/>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1C0AD5DD-2A14-9641-A057-2F254FFA7DED}" type="slidenum">
              <a:rPr lang="en-US"/>
              <a:pPr>
                <a:defRPr/>
              </a:pPr>
              <a:t>‹#›</a:t>
            </a:fld>
            <a:endParaRPr lang="en-US" dirty="0"/>
          </a:p>
        </p:txBody>
      </p:sp>
    </p:spTree>
    <p:extLst>
      <p:ext uri="{BB962C8B-B14F-4D97-AF65-F5344CB8AC3E}">
        <p14:creationId xmlns:p14="http://schemas.microsoft.com/office/powerpoint/2010/main" val="1670774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4_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82400" cy="1084976"/>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CABB19A8-3A27-F24E-BB80-215E2E382740}"/>
              </a:ext>
            </a:extLst>
          </p:cNvPr>
          <p:cNvSpPr>
            <a:spLocks noGrp="1"/>
          </p:cNvSpPr>
          <p:nvPr>
            <p:ph type="sldNum" sz="quarter" idx="4"/>
          </p:nvPr>
        </p:nvSpPr>
        <p:spPr>
          <a:xfrm>
            <a:off x="11392887" y="6313135"/>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29398602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82400" cy="1084976"/>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14" name="Picture Placeholder 2"/>
          <p:cNvSpPr>
            <a:spLocks noGrp="1"/>
          </p:cNvSpPr>
          <p:nvPr>
            <p:ph type="pic" sz="quarter" idx="17"/>
          </p:nvPr>
        </p:nvSpPr>
        <p:spPr>
          <a:xfrm>
            <a:off x="1740588" y="2051052"/>
            <a:ext cx="1642533" cy="1430867"/>
          </a:xfrm>
        </p:spPr>
        <p:txBody>
          <a:bodyPr rtlCol="0">
            <a:normAutofit/>
          </a:bodyPr>
          <a:lstStyle/>
          <a:p>
            <a:pPr lvl="0"/>
            <a:r>
              <a:rPr lang="en-US" noProof="0" dirty="0"/>
              <a:t>Click icon to add picture</a:t>
            </a:r>
          </a:p>
        </p:txBody>
      </p:sp>
      <p:sp>
        <p:nvSpPr>
          <p:cNvPr id="7" name="Content Placeholder 3"/>
          <p:cNvSpPr>
            <a:spLocks noGrp="1"/>
          </p:cNvSpPr>
          <p:nvPr>
            <p:ph idx="10"/>
          </p:nvPr>
        </p:nvSpPr>
        <p:spPr>
          <a:xfrm>
            <a:off x="4110167" y="2051293"/>
            <a:ext cx="1643365" cy="1429963"/>
          </a:xfrm>
        </p:spPr>
        <p:txBody>
          <a:bodyPr>
            <a:noAutofit/>
          </a:bodyPr>
          <a:lstStyle>
            <a:lvl1pPr marL="0" indent="0">
              <a:buNone/>
              <a:defRPr sz="1600" b="0" i="0">
                <a:latin typeface="Avenir Next LT Pro" panose="020B0504020202020204" pitchFamily="34" charset="77"/>
              </a:defRPr>
            </a:lvl1pPr>
            <a:lvl2pPr marL="742913" indent="-285737">
              <a:buClr>
                <a:schemeClr val="tx1"/>
              </a:buClr>
              <a:buFont typeface="Arial" panose="020B0604020202020204" pitchFamily="34" charset="0"/>
              <a:buChar char="•"/>
              <a:defRPr sz="1600" b="0" i="0">
                <a:latin typeface="Avenir Next LT Pro" panose="020B0504020202020204" pitchFamily="34" charset="77"/>
              </a:defRPr>
            </a:lvl2pPr>
            <a:lvl3pPr marL="1142942" indent="-228589">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8" name="Content Placeholder 4"/>
          <p:cNvSpPr>
            <a:spLocks noGrp="1"/>
          </p:cNvSpPr>
          <p:nvPr>
            <p:ph idx="11"/>
          </p:nvPr>
        </p:nvSpPr>
        <p:spPr>
          <a:xfrm>
            <a:off x="6425276" y="2051293"/>
            <a:ext cx="1643365" cy="1429963"/>
          </a:xfrm>
        </p:spPr>
        <p:txBody>
          <a:bodyPr>
            <a:noAutofit/>
          </a:bodyPr>
          <a:lstStyle>
            <a:lvl1pPr marL="0" indent="0">
              <a:buNone/>
              <a:defRPr sz="1600" b="0" i="0">
                <a:latin typeface="Avenir Next LT Pro" panose="020B0504020202020204" pitchFamily="34" charset="77"/>
              </a:defRPr>
            </a:lvl1pPr>
            <a:lvl2pPr marL="742913" indent="-285737">
              <a:buClr>
                <a:schemeClr val="tx1"/>
              </a:buClr>
              <a:buFont typeface="Arial" panose="020B0604020202020204" pitchFamily="34" charset="0"/>
              <a:buChar char="•"/>
              <a:defRPr sz="1600" b="0" i="0">
                <a:latin typeface="Avenir Next LT Pro" panose="020B0504020202020204" pitchFamily="34" charset="77"/>
              </a:defRPr>
            </a:lvl2pPr>
            <a:lvl3pPr marL="1142942" indent="-228589">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9" name="Content Placeholder 5"/>
          <p:cNvSpPr>
            <a:spLocks noGrp="1"/>
          </p:cNvSpPr>
          <p:nvPr>
            <p:ph idx="12"/>
          </p:nvPr>
        </p:nvSpPr>
        <p:spPr>
          <a:xfrm>
            <a:off x="8808880" y="2051293"/>
            <a:ext cx="1643365" cy="1429963"/>
          </a:xfrm>
        </p:spPr>
        <p:txBody>
          <a:bodyPr>
            <a:noAutofit/>
          </a:bodyPr>
          <a:lstStyle>
            <a:lvl1pPr marL="0" indent="0">
              <a:buNone/>
              <a:defRPr sz="1600" b="0" i="0">
                <a:latin typeface="Avenir Next LT Pro" panose="020B0504020202020204" pitchFamily="34" charset="77"/>
              </a:defRPr>
            </a:lvl1pPr>
            <a:lvl2pPr marL="742913" indent="-285737">
              <a:buClr>
                <a:schemeClr val="tx1"/>
              </a:buClr>
              <a:buFont typeface="Arial" panose="020B0604020202020204" pitchFamily="34" charset="0"/>
              <a:buChar char="•"/>
              <a:defRPr sz="1600" b="0" i="0">
                <a:latin typeface="Avenir Next LT Pro" panose="020B0504020202020204" pitchFamily="34" charset="77"/>
              </a:defRPr>
            </a:lvl2pPr>
            <a:lvl3pPr marL="1142942" indent="-228589">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10" name="Content Placeholder 6"/>
          <p:cNvSpPr>
            <a:spLocks noGrp="1"/>
          </p:cNvSpPr>
          <p:nvPr>
            <p:ph idx="13"/>
          </p:nvPr>
        </p:nvSpPr>
        <p:spPr>
          <a:xfrm>
            <a:off x="1726560" y="3928037"/>
            <a:ext cx="1643365" cy="1429963"/>
          </a:xfrm>
        </p:spPr>
        <p:txBody>
          <a:bodyPr>
            <a:noAutofit/>
          </a:bodyPr>
          <a:lstStyle>
            <a:lvl1pPr marL="0" indent="0">
              <a:buNone/>
              <a:defRPr sz="1600" b="0" i="0">
                <a:latin typeface="Avenir Next LT Pro" panose="020B0504020202020204" pitchFamily="34" charset="77"/>
              </a:defRPr>
            </a:lvl1pPr>
            <a:lvl2pPr marL="742913" indent="-285737">
              <a:buClr>
                <a:schemeClr val="tx1"/>
              </a:buClr>
              <a:buFont typeface="Arial" panose="020B0604020202020204" pitchFamily="34" charset="0"/>
              <a:buChar char="•"/>
              <a:defRPr sz="1600" b="0" i="0">
                <a:latin typeface="Avenir Next LT Pro" panose="020B0504020202020204" pitchFamily="34" charset="77"/>
              </a:defRPr>
            </a:lvl2pPr>
            <a:lvl3pPr marL="1142942" indent="-228589">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11" name="Content Placeholder 7"/>
          <p:cNvSpPr>
            <a:spLocks noGrp="1"/>
          </p:cNvSpPr>
          <p:nvPr>
            <p:ph idx="14"/>
          </p:nvPr>
        </p:nvSpPr>
        <p:spPr>
          <a:xfrm>
            <a:off x="4110167" y="3928037"/>
            <a:ext cx="1643365" cy="1429963"/>
          </a:xfrm>
        </p:spPr>
        <p:txBody>
          <a:bodyPr>
            <a:noAutofit/>
          </a:bodyPr>
          <a:lstStyle>
            <a:lvl1pPr marL="0" indent="0">
              <a:buNone/>
              <a:defRPr sz="1600" b="0" i="0">
                <a:latin typeface="Avenir Next LT Pro" panose="020B0504020202020204" pitchFamily="34" charset="77"/>
              </a:defRPr>
            </a:lvl1pPr>
            <a:lvl2pPr marL="742913" indent="-285737">
              <a:buClr>
                <a:schemeClr val="tx1"/>
              </a:buClr>
              <a:buFont typeface="Arial" panose="020B0604020202020204" pitchFamily="34" charset="0"/>
              <a:buChar char="•"/>
              <a:defRPr sz="1600" b="0" i="0">
                <a:latin typeface="Avenir Next LT Pro" panose="020B0504020202020204" pitchFamily="34" charset="77"/>
              </a:defRPr>
            </a:lvl2pPr>
            <a:lvl3pPr marL="1142942" indent="-228589">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12" name="Content Placeholder 8"/>
          <p:cNvSpPr>
            <a:spLocks noGrp="1"/>
          </p:cNvSpPr>
          <p:nvPr>
            <p:ph idx="15"/>
          </p:nvPr>
        </p:nvSpPr>
        <p:spPr>
          <a:xfrm>
            <a:off x="6425276" y="3928037"/>
            <a:ext cx="1643365" cy="1429963"/>
          </a:xfrm>
        </p:spPr>
        <p:txBody>
          <a:bodyPr>
            <a:noAutofit/>
          </a:bodyPr>
          <a:lstStyle>
            <a:lvl1pPr marL="0" indent="0">
              <a:buNone/>
              <a:defRPr sz="1600" b="0" i="0">
                <a:latin typeface="Avenir Next LT Pro" panose="020B0504020202020204" pitchFamily="34" charset="77"/>
              </a:defRPr>
            </a:lvl1pPr>
            <a:lvl2pPr marL="742913" indent="-285737">
              <a:buClr>
                <a:schemeClr val="tx1"/>
              </a:buClr>
              <a:buFont typeface="Arial" panose="020B0604020202020204" pitchFamily="34" charset="0"/>
              <a:buChar char="•"/>
              <a:defRPr sz="1600" b="0" i="0">
                <a:latin typeface="Avenir Next LT Pro" panose="020B0504020202020204" pitchFamily="34" charset="77"/>
              </a:defRPr>
            </a:lvl2pPr>
            <a:lvl3pPr marL="1142942" indent="-228589">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13" name="Content Placeholder 9"/>
          <p:cNvSpPr>
            <a:spLocks noGrp="1"/>
          </p:cNvSpPr>
          <p:nvPr>
            <p:ph idx="16"/>
          </p:nvPr>
        </p:nvSpPr>
        <p:spPr>
          <a:xfrm>
            <a:off x="8808880" y="3928037"/>
            <a:ext cx="1643365" cy="1429963"/>
          </a:xfrm>
        </p:spPr>
        <p:txBody>
          <a:bodyPr>
            <a:noAutofit/>
          </a:bodyPr>
          <a:lstStyle>
            <a:lvl1pPr marL="0" indent="0">
              <a:buNone/>
              <a:defRPr sz="1600" b="0" i="0">
                <a:latin typeface="Avenir Next LT Pro" panose="020B0504020202020204" pitchFamily="34" charset="77"/>
              </a:defRPr>
            </a:lvl1pPr>
            <a:lvl2pPr marL="742913" indent="-285737">
              <a:buClr>
                <a:schemeClr val="tx1"/>
              </a:buClr>
              <a:buFont typeface="Arial" panose="020B0604020202020204" pitchFamily="34" charset="0"/>
              <a:buChar char="•"/>
              <a:defRPr sz="1600" b="0" i="0">
                <a:latin typeface="Avenir Next LT Pro" panose="020B0504020202020204" pitchFamily="34" charset="77"/>
              </a:defRPr>
            </a:lvl2pPr>
            <a:lvl3pPr marL="1142942" indent="-228589">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15" name="Slide Number Placeholder 10">
            <a:extLst>
              <a:ext uri="{FF2B5EF4-FFF2-40B4-BE49-F238E27FC236}">
                <a16:creationId xmlns:a16="http://schemas.microsoft.com/office/drawing/2014/main" id="{080A4E39-8F59-4E40-9F93-9C50A00F45DD}"/>
              </a:ext>
            </a:extLst>
          </p:cNvPr>
          <p:cNvSpPr>
            <a:spLocks noGrp="1"/>
          </p:cNvSpPr>
          <p:nvPr>
            <p:ph type="sldNum" sz="quarter" idx="18"/>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82DF4CF8-7FF9-BE45-81D0-C6C35D2D0DF9}" type="slidenum">
              <a:rPr lang="en-US"/>
              <a:pPr>
                <a:defRPr/>
              </a:pPr>
              <a:t>‹#›</a:t>
            </a:fld>
            <a:endParaRPr lang="en-US" dirty="0"/>
          </a:p>
        </p:txBody>
      </p:sp>
    </p:spTree>
    <p:extLst>
      <p:ext uri="{BB962C8B-B14F-4D97-AF65-F5344CB8AC3E}">
        <p14:creationId xmlns:p14="http://schemas.microsoft.com/office/powerpoint/2010/main" val="38726440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2451" y="3429000"/>
            <a:ext cx="10166349" cy="896992"/>
          </a:xfrm>
        </p:spPr>
        <p:txBody>
          <a:bodyPr anchor="t">
            <a:noAutofit/>
          </a:bodyPr>
          <a:lstStyle>
            <a:lvl1pPr algn="l">
              <a:defRPr sz="5333" b="1" i="0" cap="all" baseline="0">
                <a:solidFill>
                  <a:schemeClr val="tx1"/>
                </a:solidFill>
                <a:latin typeface="Avenir Next LT Pro Demi" panose="020B0704020202020204" pitchFamily="34" charset="0"/>
                <a:cs typeface="Avenir Next LT Pro Demi" panose="020B07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A1A85CE3-0DA4-8740-9977-E4A1B96639E3}"/>
              </a:ext>
            </a:extLst>
          </p:cNvPr>
          <p:cNvSpPr>
            <a:spLocks noGrp="1"/>
          </p:cNvSpPr>
          <p:nvPr>
            <p:ph type="sldNum" sz="quarter" idx="10"/>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E9777181-A0D7-6047-8F20-AA1DC052745E}" type="slidenum">
              <a:rPr lang="en-US"/>
              <a:pPr>
                <a:defRPr/>
              </a:pPr>
              <a:t>‹#›</a:t>
            </a:fld>
            <a:endParaRPr lang="en-US" dirty="0"/>
          </a:p>
        </p:txBody>
      </p:sp>
    </p:spTree>
    <p:extLst>
      <p:ext uri="{BB962C8B-B14F-4D97-AF65-F5344CB8AC3E}">
        <p14:creationId xmlns:p14="http://schemas.microsoft.com/office/powerpoint/2010/main" val="37172329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97395" y="2"/>
            <a:ext cx="3900044" cy="5245100"/>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sz="quarter" idx="11"/>
          </p:nvPr>
        </p:nvSpPr>
        <p:spPr>
          <a:xfrm>
            <a:off x="196851" y="5245102"/>
            <a:ext cx="3901016" cy="161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idx="1"/>
          </p:nvPr>
        </p:nvSpPr>
        <p:spPr>
          <a:xfrm>
            <a:off x="4391368" y="438784"/>
            <a:ext cx="6576477" cy="5331685"/>
          </a:xfrm>
        </p:spPr>
        <p:txBody>
          <a:bodyPr/>
          <a:lstStyle>
            <a:lvl1pPr marL="0" indent="0">
              <a:buNone/>
              <a:defRPr sz="3200" b="0" i="0">
                <a:latin typeface="Avenir Next LT Pro" panose="020B0504020202020204" pitchFamily="34" charset="77"/>
              </a:defRPr>
            </a:lvl1pPr>
            <a:lvl2pPr marL="914354" indent="-457178">
              <a:buClr>
                <a:schemeClr val="tx1"/>
              </a:buClr>
              <a:buFont typeface="Arial" panose="020B0604020202020204" pitchFamily="34" charset="0"/>
              <a:buChar char="•"/>
              <a:defRPr sz="2667" b="0" i="0">
                <a:latin typeface="Avenir Next LT Pro" panose="020B0504020202020204" pitchFamily="34" charset="77"/>
              </a:defRPr>
            </a:lvl2pPr>
            <a:lvl3pPr marL="1142942" indent="-228589">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5129E9F3-97A2-A840-94D1-B9D70196A126}"/>
              </a:ext>
            </a:extLst>
          </p:cNvPr>
          <p:cNvSpPr>
            <a:spLocks noGrp="1"/>
          </p:cNvSpPr>
          <p:nvPr>
            <p:ph type="sldNum" sz="quarter" idx="10"/>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1FC21E1E-0025-2449-93DC-93F084ACDA91}" type="slidenum">
              <a:rPr lang="en-US"/>
              <a:pPr>
                <a:defRPr/>
              </a:pPr>
              <a:t>‹#›</a:t>
            </a:fld>
            <a:endParaRPr lang="en-US" dirty="0"/>
          </a:p>
        </p:txBody>
      </p:sp>
    </p:spTree>
    <p:extLst>
      <p:ext uri="{BB962C8B-B14F-4D97-AF65-F5344CB8AC3E}">
        <p14:creationId xmlns:p14="http://schemas.microsoft.com/office/powerpoint/2010/main" val="41186825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97395" y="2"/>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4391368" y="438784"/>
            <a:ext cx="6576477" cy="5331685"/>
          </a:xfrm>
        </p:spPr>
        <p:txBody>
          <a:bodyPr/>
          <a:lstStyle>
            <a:lvl1pPr marL="0" indent="0">
              <a:buNone/>
              <a:defRPr sz="3200" b="0" i="0">
                <a:latin typeface="Avenir Next LT Pro" panose="020B0504020202020204" pitchFamily="34" charset="77"/>
              </a:defRPr>
            </a:lvl1pPr>
            <a:lvl2pPr marL="914354" indent="-457178">
              <a:buClr>
                <a:schemeClr val="tx1"/>
              </a:buClr>
              <a:buFont typeface="Arial" panose="020B0604020202020204" pitchFamily="34" charset="0"/>
              <a:buChar char="•"/>
              <a:defRPr sz="2667" b="0" i="0">
                <a:latin typeface="Avenir Next LT Pro" panose="020B0504020202020204" pitchFamily="34" charset="77"/>
              </a:defRPr>
            </a:lvl2pPr>
            <a:lvl3pPr marL="1142942" indent="-228589">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9AE2D945-845F-8A4F-BEE2-CA70D410697A}"/>
              </a:ext>
            </a:extLst>
          </p:cNvPr>
          <p:cNvSpPr>
            <a:spLocks noGrp="1"/>
          </p:cNvSpPr>
          <p:nvPr>
            <p:ph type="sldNum" sz="quarter" idx="10"/>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32F55AE2-32FF-174A-AB03-0367CB24ADF4}" type="slidenum">
              <a:rPr lang="en-US"/>
              <a:pPr>
                <a:defRPr/>
              </a:pPr>
              <a:t>‹#›</a:t>
            </a:fld>
            <a:endParaRPr lang="en-US" dirty="0"/>
          </a:p>
        </p:txBody>
      </p:sp>
    </p:spTree>
    <p:extLst>
      <p:ext uri="{BB962C8B-B14F-4D97-AF65-F5344CB8AC3E}">
        <p14:creationId xmlns:p14="http://schemas.microsoft.com/office/powerpoint/2010/main" val="19455602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395" y="2"/>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4391368" y="438783"/>
            <a:ext cx="3703197" cy="5753108"/>
          </a:xfrm>
        </p:spPr>
        <p:txBody>
          <a:bodyPr/>
          <a:lstStyle>
            <a:lvl1pPr marL="0" indent="0">
              <a:buNone/>
              <a:defRPr sz="3200" b="0" i="0">
                <a:latin typeface="Avenir Next LT Pro" panose="020B0504020202020204" pitchFamily="34" charset="77"/>
              </a:defRPr>
            </a:lvl1pPr>
            <a:lvl2pPr marL="914354" indent="-457178">
              <a:buClr>
                <a:schemeClr val="tx1"/>
              </a:buClr>
              <a:buFont typeface="Arial" panose="020B0604020202020204" pitchFamily="34" charset="0"/>
              <a:buChar char="•"/>
              <a:defRPr sz="2667" b="0" i="0">
                <a:latin typeface="Avenir Next LT Pro" panose="020B0504020202020204" pitchFamily="34" charset="77"/>
              </a:defRPr>
            </a:lvl2pPr>
            <a:lvl3pPr marL="1142942" indent="-228589">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p:txBody>
      </p:sp>
      <p:sp>
        <p:nvSpPr>
          <p:cNvPr id="6" name="Content Placeholder 3"/>
          <p:cNvSpPr>
            <a:spLocks noGrp="1"/>
          </p:cNvSpPr>
          <p:nvPr>
            <p:ph idx="10"/>
          </p:nvPr>
        </p:nvSpPr>
        <p:spPr>
          <a:xfrm>
            <a:off x="8295548" y="438783"/>
            <a:ext cx="3703197" cy="5753108"/>
          </a:xfrm>
        </p:spPr>
        <p:txBody>
          <a:bodyPr/>
          <a:lstStyle>
            <a:lvl1pPr marL="0" indent="0">
              <a:buNone/>
              <a:defRPr sz="3200" b="0" i="0">
                <a:latin typeface="Avenir Next LT Pro" panose="020B0504020202020204" pitchFamily="34" charset="77"/>
              </a:defRPr>
            </a:lvl1pPr>
            <a:lvl2pPr marL="914354" indent="-457178">
              <a:buClr>
                <a:schemeClr val="tx1"/>
              </a:buClr>
              <a:buFont typeface="Arial" panose="020B0604020202020204" pitchFamily="34" charset="0"/>
              <a:buChar char="•"/>
              <a:defRPr sz="2667" b="0" i="0">
                <a:latin typeface="Avenir Next LT Pro" panose="020B0504020202020204" pitchFamily="34" charset="77"/>
              </a:defRPr>
            </a:lvl2pPr>
            <a:lvl3pPr marL="1142942" indent="-228589">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E89DBF66-BAEA-DA45-ACDF-F8BBB37BC55A}"/>
              </a:ext>
            </a:extLst>
          </p:cNvPr>
          <p:cNvSpPr>
            <a:spLocks noGrp="1"/>
          </p:cNvSpPr>
          <p:nvPr>
            <p:ph type="sldNum" sz="quarter" idx="11"/>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69AD5161-024F-0A44-A02C-4955665BAEF2}" type="slidenum">
              <a:rPr lang="en-US"/>
              <a:pPr>
                <a:defRPr/>
              </a:pPr>
              <a:t>‹#›</a:t>
            </a:fld>
            <a:endParaRPr lang="en-US" dirty="0"/>
          </a:p>
        </p:txBody>
      </p:sp>
    </p:spTree>
    <p:extLst>
      <p:ext uri="{BB962C8B-B14F-4D97-AF65-F5344CB8AC3E}">
        <p14:creationId xmlns:p14="http://schemas.microsoft.com/office/powerpoint/2010/main" val="27166495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395" y="2"/>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4391368" y="438783"/>
            <a:ext cx="3703197" cy="5753108"/>
          </a:xfrm>
        </p:spPr>
        <p:txBody>
          <a:bodyPr/>
          <a:lstStyle>
            <a:lvl1pPr marL="0" indent="0">
              <a:buNone/>
              <a:defRPr sz="3200" b="0" i="0">
                <a:latin typeface="Avenir Next LT Pro" panose="020B0504020202020204" pitchFamily="34" charset="77"/>
              </a:defRPr>
            </a:lvl1pPr>
            <a:lvl2pPr marL="914354" indent="-457178">
              <a:buClr>
                <a:schemeClr val="tx1"/>
              </a:buClr>
              <a:buFont typeface="Arial" panose="020B0604020202020204" pitchFamily="34" charset="0"/>
              <a:buChar char="•"/>
              <a:defRPr sz="2667" b="0" i="0">
                <a:latin typeface="Avenir Next LT Pro" panose="020B0504020202020204" pitchFamily="34" charset="77"/>
              </a:defRPr>
            </a:lvl2pPr>
            <a:lvl3pPr marL="1142942" indent="-228589">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p:txBody>
      </p:sp>
      <p:sp>
        <p:nvSpPr>
          <p:cNvPr id="6" name="Content Placeholder 3"/>
          <p:cNvSpPr>
            <a:spLocks noGrp="1"/>
          </p:cNvSpPr>
          <p:nvPr>
            <p:ph idx="10"/>
          </p:nvPr>
        </p:nvSpPr>
        <p:spPr>
          <a:xfrm>
            <a:off x="8295548" y="438783"/>
            <a:ext cx="3703197" cy="5753108"/>
          </a:xfrm>
        </p:spPr>
        <p:txBody>
          <a:bodyPr/>
          <a:lstStyle>
            <a:lvl1pPr marL="0" indent="0">
              <a:buNone/>
              <a:defRPr sz="3200" b="0" i="0">
                <a:latin typeface="Avenir Next LT Pro" panose="020B0504020202020204" pitchFamily="34" charset="77"/>
              </a:defRPr>
            </a:lvl1pPr>
            <a:lvl2pPr marL="914354" indent="-457178">
              <a:buClr>
                <a:schemeClr val="tx1"/>
              </a:buClr>
              <a:buFont typeface="Arial" panose="020B0604020202020204" pitchFamily="34" charset="0"/>
              <a:buChar char="•"/>
              <a:defRPr sz="2667" b="0" i="0">
                <a:latin typeface="Avenir Next LT Pro" panose="020B0504020202020204" pitchFamily="34" charset="77"/>
              </a:defRPr>
            </a:lvl2pPr>
            <a:lvl3pPr marL="1142942" indent="-228589">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7761B519-FAD1-7F48-A4AE-3BAC9C4BE9A2}"/>
              </a:ext>
            </a:extLst>
          </p:cNvPr>
          <p:cNvSpPr>
            <a:spLocks noGrp="1"/>
          </p:cNvSpPr>
          <p:nvPr>
            <p:ph type="sldNum" sz="quarter" idx="11"/>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979A907D-4157-BC46-864C-D604FE3014AF}" type="slidenum">
              <a:rPr lang="en-US"/>
              <a:pPr>
                <a:defRPr/>
              </a:pPr>
              <a:t>‹#›</a:t>
            </a:fld>
            <a:endParaRPr lang="en-US" dirty="0"/>
          </a:p>
        </p:txBody>
      </p:sp>
    </p:spTree>
    <p:extLst>
      <p:ext uri="{BB962C8B-B14F-4D97-AF65-F5344CB8AC3E}">
        <p14:creationId xmlns:p14="http://schemas.microsoft.com/office/powerpoint/2010/main" val="13918677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9" name="Title 1"/>
          <p:cNvSpPr>
            <a:spLocks noGrp="1"/>
          </p:cNvSpPr>
          <p:nvPr>
            <p:ph type="title"/>
          </p:nvPr>
        </p:nvSpPr>
        <p:spPr>
          <a:xfrm>
            <a:off x="0" y="0"/>
            <a:ext cx="11582400" cy="1084976"/>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7" name="Content Placeholder 2"/>
          <p:cNvSpPr>
            <a:spLocks noGrp="1"/>
          </p:cNvSpPr>
          <p:nvPr>
            <p:ph sz="quarter" idx="11"/>
          </p:nvPr>
        </p:nvSpPr>
        <p:spPr>
          <a:xfrm>
            <a:off x="895353" y="1322919"/>
            <a:ext cx="10145183" cy="4868333"/>
          </a:xfrm>
        </p:spPr>
        <p:txBody>
          <a:body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CE2A37FF-FA88-EF4C-8EAD-4F1157671A3E}"/>
              </a:ext>
            </a:extLst>
          </p:cNvPr>
          <p:cNvSpPr>
            <a:spLocks noGrp="1"/>
          </p:cNvSpPr>
          <p:nvPr>
            <p:ph type="sldNum" sz="quarter" idx="10"/>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E6044A3E-C0A5-3F47-B0E0-02C44FEBC68C}" type="slidenum">
              <a:rPr lang="en-US"/>
              <a:pPr>
                <a:defRPr/>
              </a:pPr>
              <a:t>‹#›</a:t>
            </a:fld>
            <a:endParaRPr lang="en-US" dirty="0"/>
          </a:p>
        </p:txBody>
      </p:sp>
    </p:spTree>
    <p:extLst>
      <p:ext uri="{BB962C8B-B14F-4D97-AF65-F5344CB8AC3E}">
        <p14:creationId xmlns:p14="http://schemas.microsoft.com/office/powerpoint/2010/main" val="16329543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1582400" cy="1084976"/>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6" name="Content Placeholder 2"/>
          <p:cNvSpPr>
            <a:spLocks noGrp="1"/>
          </p:cNvSpPr>
          <p:nvPr>
            <p:ph sz="quarter" idx="11"/>
          </p:nvPr>
        </p:nvSpPr>
        <p:spPr>
          <a:xfrm>
            <a:off x="452968" y="1045636"/>
            <a:ext cx="10938933" cy="5145617"/>
          </a:xfrm>
        </p:spPr>
        <p:txBody>
          <a:body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5CB0CE38-136F-7C40-B891-F7D6A41223BB}"/>
              </a:ext>
            </a:extLst>
          </p:cNvPr>
          <p:cNvSpPr>
            <a:spLocks noGrp="1"/>
          </p:cNvSpPr>
          <p:nvPr>
            <p:ph type="sldNum" sz="quarter" idx="10"/>
          </p:nvPr>
        </p:nvSpPr>
        <p:spPr/>
        <p:txBody>
          <a:bodyPr/>
          <a:lstStyle>
            <a:lvl1pPr>
              <a:defRPr/>
            </a:lvl1pPr>
          </a:lstStyle>
          <a:p>
            <a:pPr>
              <a:defRPr/>
            </a:pPr>
            <a:fld id="{455D9CD0-867C-C743-9D99-F0B01D7F4C7C}" type="slidenum">
              <a:rPr lang="en-US"/>
              <a:pPr>
                <a:defRPr/>
              </a:pPr>
              <a:t>‹#›</a:t>
            </a:fld>
            <a:endParaRPr lang="en-US" dirty="0"/>
          </a:p>
        </p:txBody>
      </p:sp>
    </p:spTree>
    <p:extLst>
      <p:ext uri="{BB962C8B-B14F-4D97-AF65-F5344CB8AC3E}">
        <p14:creationId xmlns:p14="http://schemas.microsoft.com/office/powerpoint/2010/main" val="34328577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1341122" y="2092909"/>
            <a:ext cx="10534860" cy="1146049"/>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sz="quarter" idx="13"/>
          </p:nvPr>
        </p:nvSpPr>
        <p:spPr>
          <a:xfrm>
            <a:off x="1341966" y="4152902"/>
            <a:ext cx="10534651" cy="1206500"/>
          </a:xfr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07784090-794F-8046-9C54-0CDDD1D75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67" y="5939367"/>
            <a:ext cx="1407584" cy="74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1"/>
          </p:nvPr>
        </p:nvSpPr>
        <p:spPr>
          <a:xfrm>
            <a:off x="416618" y="5952383"/>
            <a:ext cx="1366188" cy="734536"/>
          </a:xfrm>
        </p:spPr>
        <p:txBody>
          <a:bodyPr rtlCol="0">
            <a:normAutofit/>
          </a:bodyPr>
          <a:lstStyle>
            <a:lvl1pPr>
              <a:defRPr sz="1600"/>
            </a:lvl1pPr>
          </a:lstStyle>
          <a:p>
            <a:pPr lvl="0"/>
            <a:r>
              <a:rPr lang="en-US" noProof="0" dirty="0"/>
              <a:t>Click icon to add picture</a:t>
            </a:r>
          </a:p>
        </p:txBody>
      </p:sp>
      <p:sp>
        <p:nvSpPr>
          <p:cNvPr id="8" name="Content Placeholder 5"/>
          <p:cNvSpPr>
            <a:spLocks noGrp="1"/>
          </p:cNvSpPr>
          <p:nvPr>
            <p:ph sz="quarter" idx="14"/>
          </p:nvPr>
        </p:nvSpPr>
        <p:spPr>
          <a:xfrm>
            <a:off x="2286000" y="6032501"/>
            <a:ext cx="8509000" cy="457200"/>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FAD5B891-F5B6-2F43-B0C0-58939DCFEE0B}"/>
              </a:ext>
            </a:extLst>
          </p:cNvPr>
          <p:cNvSpPr>
            <a:spLocks noGrp="1"/>
          </p:cNvSpPr>
          <p:nvPr>
            <p:ph type="sldNum" sz="quarter" idx="12"/>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899B80E3-D60A-3347-9A3B-C352F0E4A8F3}" type="slidenum">
              <a:rPr lang="en-US" smtClean="0"/>
              <a:pPr>
                <a:defRPr/>
              </a:pPr>
              <a:t>‹#›</a:t>
            </a:fld>
            <a:endParaRPr lang="en-US" dirty="0"/>
          </a:p>
        </p:txBody>
      </p:sp>
    </p:spTree>
    <p:extLst>
      <p:ext uri="{BB962C8B-B14F-4D97-AF65-F5344CB8AC3E}">
        <p14:creationId xmlns:p14="http://schemas.microsoft.com/office/powerpoint/2010/main" val="16001254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98166" y="1887986"/>
            <a:ext cx="7561277" cy="1325820"/>
          </a:xfrm>
        </p:spPr>
        <p:txBody>
          <a:bodyPr>
            <a:noAutofit/>
          </a:bodyPr>
          <a:lstStyle>
            <a:lvl1pPr algn="l">
              <a:defRPr sz="4000" b="1" i="0" cap="all" baseline="0">
                <a:solidFill>
                  <a:schemeClr val="accent5"/>
                </a:solidFill>
                <a:latin typeface="Avenir Next LT Pro Demi" panose="020B0704020202020204" pitchFamily="34" charset="0"/>
                <a:ea typeface="Batang" panose="02030600000101010101" pitchFamily="18" charset="-127"/>
              </a:defRPr>
            </a:lvl1pPr>
          </a:lstStyle>
          <a:p>
            <a:r>
              <a:rPr lang="en-US"/>
              <a:t>Click to edit Master title style</a:t>
            </a:r>
          </a:p>
        </p:txBody>
      </p:sp>
      <p:sp>
        <p:nvSpPr>
          <p:cNvPr id="10" name="Subtitle 2"/>
          <p:cNvSpPr>
            <a:spLocks noGrp="1"/>
          </p:cNvSpPr>
          <p:nvPr>
            <p:ph type="subTitle" idx="1"/>
          </p:nvPr>
        </p:nvSpPr>
        <p:spPr>
          <a:xfrm>
            <a:off x="1398166" y="3370570"/>
            <a:ext cx="7561277" cy="719569"/>
          </a:xfrm>
        </p:spPr>
        <p:txBody>
          <a:bodyPr>
            <a:normAutofit/>
          </a:bodyPr>
          <a:lstStyle>
            <a:lvl1pPr marL="0" indent="0" algn="l">
              <a:buNone/>
              <a:defRPr sz="2800" b="0" i="0">
                <a:solidFill>
                  <a:srgbClr val="FFFFFF"/>
                </a:solidFill>
                <a:latin typeface="Avenir Next LT Pro" panose="020B0504020202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7" name="Text Placeholder 3"/>
          <p:cNvSpPr>
            <a:spLocks noGrp="1"/>
          </p:cNvSpPr>
          <p:nvPr>
            <p:ph type="body" idx="10"/>
          </p:nvPr>
        </p:nvSpPr>
        <p:spPr>
          <a:xfrm>
            <a:off x="1398166" y="4908710"/>
            <a:ext cx="5736965" cy="365125"/>
          </a:xfrm>
        </p:spPr>
        <p:txBody>
          <a:bodyPr>
            <a:normAutofit/>
          </a:bodyPr>
          <a:lstStyle>
            <a:lvl1pPr marL="0" indent="0">
              <a:buNone/>
              <a:defRPr sz="2000" b="0" i="0">
                <a:solidFill>
                  <a:srgbClr val="FFFFFF"/>
                </a:solidFill>
                <a:latin typeface="AvenirNext LT Pro Regular" panose="020B0504020202020204" pitchFamily="34"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8" name="Content Placeholder 4"/>
          <p:cNvSpPr>
            <a:spLocks noGrp="1"/>
          </p:cNvSpPr>
          <p:nvPr>
            <p:ph sz="quarter" idx="12"/>
          </p:nvPr>
        </p:nvSpPr>
        <p:spPr>
          <a:xfrm>
            <a:off x="1399118" y="5978426"/>
            <a:ext cx="5736167" cy="652527"/>
          </a:xfrm>
        </p:spPr>
        <p:txBody>
          <a:bodyPr>
            <a:noAutofit/>
          </a:bodyPr>
          <a:lstStyle>
            <a:lvl1pPr>
              <a:spcBef>
                <a:spcPts val="0"/>
              </a:spcBef>
              <a:defRPr lang="en-US" sz="2133" smtClean="0">
                <a:latin typeface="Avenir Next LT Pro" panose="020B0504020202020204"/>
                <a:ea typeface="+mn-ea"/>
                <a:cs typeface="+mn-cs"/>
              </a:defRPr>
            </a:lvl1pPr>
            <a:lvl2pPr>
              <a:defRPr lang="en-US" sz="2400" smtClean="0">
                <a:latin typeface="Avenir Next LT Pro" panose="020B0504020202020204"/>
                <a:ea typeface="+mn-ea"/>
                <a:cs typeface="+mn-cs"/>
              </a:defRPr>
            </a:lvl2pPr>
            <a:lvl3pPr>
              <a:defRPr lang="en-US" smtClean="0">
                <a:latin typeface="Avenir Next LT Pro" panose="020B0504020202020204"/>
                <a:ea typeface="+mn-ea"/>
                <a:cs typeface="+mn-cs"/>
              </a:defRPr>
            </a:lvl3pPr>
            <a:lvl4pPr>
              <a:defRPr lang="en-US" sz="2400" smtClean="0">
                <a:latin typeface="Avenir Next LT Pro" panose="020B0504020202020204"/>
                <a:ea typeface="+mn-ea"/>
                <a:cs typeface="+mn-cs"/>
              </a:defRPr>
            </a:lvl4pPr>
            <a:lvl5pPr>
              <a:defRPr lang="en-US" sz="2400">
                <a:latin typeface="Avenir Next LT Pro" panose="020B0504020202020204"/>
                <a:ea typeface="+mn-ea"/>
                <a:cs typeface="+mn-cs"/>
              </a:defRPr>
            </a:lvl5pPr>
          </a:lstStyle>
          <a:p>
            <a:pPr lvl="0"/>
            <a:r>
              <a:rPr lang="en-US"/>
              <a:t>Click to edit Master text styles</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DC393AA4-B9E6-4AB3-8D6C-336A2D09D510}"/>
              </a:ext>
            </a:extLst>
          </p:cNvPr>
          <p:cNvPicPr>
            <a:picLocks noChangeAspect="1"/>
          </p:cNvPicPr>
          <p:nvPr userDrawn="1"/>
        </p:nvPicPr>
        <p:blipFill rotWithShape="1">
          <a:blip r:embed="rId3"/>
          <a:srcRect r="58612"/>
          <a:stretch/>
        </p:blipFill>
        <p:spPr>
          <a:xfrm>
            <a:off x="10618572" y="5774200"/>
            <a:ext cx="1366189" cy="799656"/>
          </a:xfrm>
          <a:prstGeom prst="rect">
            <a:avLst/>
          </a:prstGeom>
        </p:spPr>
      </p:pic>
    </p:spTree>
    <p:extLst>
      <p:ext uri="{BB962C8B-B14F-4D97-AF65-F5344CB8AC3E}">
        <p14:creationId xmlns:p14="http://schemas.microsoft.com/office/powerpoint/2010/main" val="187144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124E7B-BEF5-0B4A-BC32-3EFAD8FD5E7B}"/>
              </a:ext>
            </a:extLst>
          </p:cNvPr>
          <p:cNvSpPr>
            <a:spLocks noGrp="1"/>
          </p:cNvSpPr>
          <p:nvPr>
            <p:ph type="title"/>
          </p:nvPr>
        </p:nvSpPr>
        <p:spPr>
          <a:xfrm>
            <a:off x="197395" y="3"/>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27B49EA8-A978-8D49-B43D-AE08CE243699}"/>
              </a:ext>
            </a:extLst>
          </p:cNvPr>
          <p:cNvSpPr>
            <a:spLocks noGrp="1"/>
          </p:cNvSpPr>
          <p:nvPr>
            <p:ph idx="1"/>
          </p:nvPr>
        </p:nvSpPr>
        <p:spPr>
          <a:xfrm>
            <a:off x="4391368" y="438786"/>
            <a:ext cx="6576477" cy="5331685"/>
          </a:xfrm>
        </p:spPr>
        <p:txBody>
          <a:bodyPr/>
          <a:lstStyle>
            <a:lvl1pPr marL="0" indent="0">
              <a:buNone/>
              <a:defRPr sz="3200" b="0" i="0">
                <a:latin typeface="Avenir Next LT Pro" panose="020B0504020202020204" pitchFamily="34" charset="77"/>
              </a:defRPr>
            </a:lvl1pPr>
            <a:lvl2pPr marL="914377" indent="-457189">
              <a:buClr>
                <a:schemeClr val="tx1"/>
              </a:buClr>
              <a:buFont typeface="Arial" panose="020B0604020202020204" pitchFamily="34" charset="0"/>
              <a:buChar char="•"/>
              <a:defRPr sz="2667" b="0" i="0">
                <a:latin typeface="Avenir Next LT Pro" panose="020B0504020202020204" pitchFamily="34" charset="77"/>
              </a:defRPr>
            </a:lvl2pPr>
            <a:lvl3pPr marL="1142971" indent="-228594">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B7A92677-DE67-994A-9A3B-DF9422FF0BB4}"/>
              </a:ext>
            </a:extLst>
          </p:cNvPr>
          <p:cNvSpPr>
            <a:spLocks noGrp="1"/>
          </p:cNvSpPr>
          <p:nvPr>
            <p:ph type="sldNum" sz="quarter" idx="4"/>
          </p:nvPr>
        </p:nvSpPr>
        <p:spPr>
          <a:xfrm>
            <a:off x="11392887" y="6313135"/>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29858202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98166" y="1887986"/>
            <a:ext cx="7561277" cy="1325820"/>
          </a:xfrm>
        </p:spPr>
        <p:txBody>
          <a:bodyPr>
            <a:noAutofit/>
          </a:bodyPr>
          <a:lstStyle>
            <a:lvl1pPr algn="l">
              <a:defRPr sz="4000" b="1" i="0" cap="all" baseline="0">
                <a:solidFill>
                  <a:schemeClr val="accent5"/>
                </a:solidFill>
                <a:latin typeface="Avenir Next LT Pro Demi" panose="020B0704020202020204" pitchFamily="34" charset="0"/>
                <a:ea typeface="Batang" panose="02030600000101010101" pitchFamily="18" charset="-127"/>
              </a:defRPr>
            </a:lvl1pPr>
          </a:lstStyle>
          <a:p>
            <a:r>
              <a:rPr lang="en-US"/>
              <a:t>Click to edit Master title style</a:t>
            </a:r>
          </a:p>
        </p:txBody>
      </p:sp>
      <p:sp>
        <p:nvSpPr>
          <p:cNvPr id="10" name="Subtitle 2"/>
          <p:cNvSpPr>
            <a:spLocks noGrp="1"/>
          </p:cNvSpPr>
          <p:nvPr>
            <p:ph type="subTitle" idx="1"/>
          </p:nvPr>
        </p:nvSpPr>
        <p:spPr>
          <a:xfrm>
            <a:off x="1398166" y="3370570"/>
            <a:ext cx="7561277" cy="719569"/>
          </a:xfrm>
        </p:spPr>
        <p:txBody>
          <a:bodyPr>
            <a:normAutofit/>
          </a:bodyPr>
          <a:lstStyle>
            <a:lvl1pPr marL="0" indent="0" algn="l">
              <a:buNone/>
              <a:defRPr sz="2800" b="0" i="0">
                <a:solidFill>
                  <a:srgbClr val="FFFFFF"/>
                </a:solidFill>
                <a:latin typeface="Avenir Next LT Pro" panose="020B0504020202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7" name="Text Placeholder 3"/>
          <p:cNvSpPr>
            <a:spLocks noGrp="1"/>
          </p:cNvSpPr>
          <p:nvPr>
            <p:ph type="body" idx="10"/>
          </p:nvPr>
        </p:nvSpPr>
        <p:spPr>
          <a:xfrm>
            <a:off x="1398166" y="4908710"/>
            <a:ext cx="5736965" cy="365125"/>
          </a:xfrm>
        </p:spPr>
        <p:txBody>
          <a:bodyPr>
            <a:normAutofit/>
          </a:bodyPr>
          <a:lstStyle>
            <a:lvl1pPr marL="0" indent="0">
              <a:buNone/>
              <a:defRPr sz="2000" b="0" i="0">
                <a:solidFill>
                  <a:srgbClr val="FFFFFF"/>
                </a:solidFill>
                <a:latin typeface="Avenir Next LT Pro" panose="020B0504020202020204" pitchFamily="34"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Content Placeholder 4"/>
          <p:cNvSpPr>
            <a:spLocks noGrp="1"/>
          </p:cNvSpPr>
          <p:nvPr>
            <p:ph sz="quarter" idx="11"/>
          </p:nvPr>
        </p:nvSpPr>
        <p:spPr>
          <a:xfrm>
            <a:off x="1399118" y="5978426"/>
            <a:ext cx="5736167" cy="652527"/>
          </a:xfrm>
        </p:spPr>
        <p:txBody>
          <a:bodyPr>
            <a:noAutofit/>
          </a:bodyPr>
          <a:lstStyle>
            <a:lvl1pPr>
              <a:spcBef>
                <a:spcPts val="0"/>
              </a:spcBef>
              <a:defRPr lang="en-US" sz="2133" smtClean="0">
                <a:latin typeface="Avenir Next LT Pro" panose="020B0504020202020204"/>
                <a:ea typeface="+mn-ea"/>
                <a:cs typeface="+mn-cs"/>
              </a:defRPr>
            </a:lvl1pPr>
            <a:lvl2pPr>
              <a:defRPr lang="en-US" sz="2400" smtClean="0">
                <a:latin typeface="Avenir Next LT Pro" panose="020B0504020202020204"/>
                <a:ea typeface="+mn-ea"/>
                <a:cs typeface="+mn-cs"/>
              </a:defRPr>
            </a:lvl2pPr>
            <a:lvl3pPr>
              <a:defRPr lang="en-US" smtClean="0">
                <a:latin typeface="Avenir Next LT Pro" panose="020B0504020202020204"/>
                <a:ea typeface="+mn-ea"/>
                <a:cs typeface="+mn-cs"/>
              </a:defRPr>
            </a:lvl3pPr>
            <a:lvl4pPr>
              <a:defRPr lang="en-US" sz="2400" smtClean="0">
                <a:latin typeface="Avenir Next LT Pro" panose="020B0504020202020204"/>
                <a:ea typeface="+mn-ea"/>
                <a:cs typeface="+mn-cs"/>
              </a:defRPr>
            </a:lvl4pPr>
            <a:lvl5pPr>
              <a:defRPr lang="en-US" sz="2400">
                <a:latin typeface="Avenir Next LT Pro" panose="020B0504020202020204"/>
                <a:ea typeface="+mn-ea"/>
                <a:cs typeface="+mn-cs"/>
              </a:defRPr>
            </a:lvl5pPr>
          </a:lstStyle>
          <a:p>
            <a:pPr lvl="0"/>
            <a:r>
              <a:rPr lang="en-US"/>
              <a:t>Click to edit Master text styles</a:t>
            </a:r>
          </a:p>
        </p:txBody>
      </p:sp>
      <p:pic>
        <p:nvPicPr>
          <p:cNvPr id="9" name="Picture 8" descr="Graphical user interface, text, application, chat or text message&#10;&#10;Description automatically generated">
            <a:extLst>
              <a:ext uri="{FF2B5EF4-FFF2-40B4-BE49-F238E27FC236}">
                <a16:creationId xmlns:a16="http://schemas.microsoft.com/office/drawing/2014/main" id="{605AFF3A-B473-4749-93FB-2DF0FC85442F}"/>
              </a:ext>
            </a:extLst>
          </p:cNvPr>
          <p:cNvPicPr>
            <a:picLocks noChangeAspect="1"/>
          </p:cNvPicPr>
          <p:nvPr userDrawn="1"/>
        </p:nvPicPr>
        <p:blipFill rotWithShape="1">
          <a:blip r:embed="rId3"/>
          <a:srcRect r="58612"/>
          <a:stretch/>
        </p:blipFill>
        <p:spPr>
          <a:xfrm>
            <a:off x="10618572" y="5774200"/>
            <a:ext cx="1366189" cy="799656"/>
          </a:xfrm>
          <a:prstGeom prst="rect">
            <a:avLst/>
          </a:prstGeom>
        </p:spPr>
      </p:pic>
    </p:spTree>
    <p:extLst>
      <p:ext uri="{BB962C8B-B14F-4D97-AF65-F5344CB8AC3E}">
        <p14:creationId xmlns:p14="http://schemas.microsoft.com/office/powerpoint/2010/main" val="34515093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1" y="-1"/>
            <a:ext cx="11582401" cy="1096161"/>
          </a:xfrm>
        </p:spPr>
        <p:txBody>
          <a:bodyPr>
            <a:normAutofit/>
          </a:bodyPr>
          <a:lstStyle>
            <a:lvl1pPr algn="l">
              <a:defRPr sz="4267"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603251" y="1460500"/>
            <a:ext cx="11404191" cy="4665664"/>
          </a:xfrm>
        </p:spPr>
        <p:txBody>
          <a:bodyPr/>
          <a:lstStyle>
            <a:lvl1pPr marL="0" indent="0">
              <a:buNone/>
              <a:defRPr sz="3200" b="0" i="0">
                <a:latin typeface="Avenir Next LT Pro" panose="020B0504020202020204" pitchFamily="34" charset="77"/>
              </a:defRPr>
            </a:lvl1pPr>
            <a:lvl2pPr marL="742932" indent="-285744">
              <a:buClr>
                <a:schemeClr val="tx1"/>
              </a:buClr>
              <a:buFont typeface="Arial" panose="020B0604020202020204" pitchFamily="34" charset="0"/>
              <a:buChar char="•"/>
              <a:defRPr sz="2667" b="0" i="0">
                <a:latin typeface="Avenir Next LT Pro" panose="020B0504020202020204" pitchFamily="34" charset="77"/>
              </a:defRPr>
            </a:lvl2pPr>
            <a:lvl3pPr marL="1142971" indent="-228594">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6657FA5B-CBE1-E24D-BF34-09430E09D796}"/>
              </a:ext>
            </a:extLst>
          </p:cNvPr>
          <p:cNvSpPr>
            <a:spLocks noGrp="1"/>
          </p:cNvSpPr>
          <p:nvPr>
            <p:ph type="sldNum" sz="quarter" idx="10"/>
          </p:nvPr>
        </p:nvSpPr>
        <p:spPr/>
        <p:txBody>
          <a:bodyPr/>
          <a:lstStyle>
            <a:lvl1pPr>
              <a:defRPr/>
            </a:lvl1pPr>
          </a:lstStyle>
          <a:p>
            <a:pPr>
              <a:defRPr/>
            </a:pPr>
            <a:fld id="{F00CBC20-E6D7-574B-ACBF-FDCADD95A7A4}" type="slidenum">
              <a:rPr lang="en-US"/>
              <a:pPr>
                <a:defRPr/>
              </a:pPr>
              <a:t>‹#›</a:t>
            </a:fld>
            <a:endParaRPr lang="en-US" dirty="0"/>
          </a:p>
        </p:txBody>
      </p:sp>
    </p:spTree>
    <p:extLst>
      <p:ext uri="{BB962C8B-B14F-4D97-AF65-F5344CB8AC3E}">
        <p14:creationId xmlns:p14="http://schemas.microsoft.com/office/powerpoint/2010/main" val="19199067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1" y="-1"/>
            <a:ext cx="11582401" cy="1096161"/>
          </a:xfrm>
        </p:spPr>
        <p:txBody>
          <a:bodyPr>
            <a:normAutofit/>
          </a:bodyPr>
          <a:lstStyle>
            <a:lvl1pPr algn="l">
              <a:defRPr sz="4267"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1726560" y="2051292"/>
            <a:ext cx="1643365" cy="1429963"/>
          </a:xfrm>
        </p:spPr>
        <p:txBody>
          <a:bodyPr>
            <a:noAutofit/>
          </a:bodyPr>
          <a:lstStyle>
            <a:lvl1pPr marL="0" indent="0">
              <a:buNone/>
              <a:defRPr sz="1600" b="0" i="0">
                <a:latin typeface="Avenir Next LT Pro" panose="020B0504020202020204" pitchFamily="34" charset="77"/>
              </a:defRPr>
            </a:lvl1pPr>
            <a:lvl2pPr marL="742932" indent="-285744">
              <a:buClr>
                <a:schemeClr val="tx1"/>
              </a:buClr>
              <a:buFont typeface="Arial" panose="020B0604020202020204" pitchFamily="34" charset="0"/>
              <a:buChar char="•"/>
              <a:defRPr sz="1600" b="0" i="0">
                <a:latin typeface="Avenir Next LT Pro" panose="020B0504020202020204" pitchFamily="34" charset="77"/>
              </a:defRPr>
            </a:lvl2pPr>
            <a:lvl3pPr marL="1142971" indent="-228594">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6" name="Content Placeholder 3"/>
          <p:cNvSpPr>
            <a:spLocks noGrp="1"/>
          </p:cNvSpPr>
          <p:nvPr>
            <p:ph idx="10"/>
          </p:nvPr>
        </p:nvSpPr>
        <p:spPr>
          <a:xfrm>
            <a:off x="4110166" y="2051292"/>
            <a:ext cx="1643365" cy="1429963"/>
          </a:xfrm>
        </p:spPr>
        <p:txBody>
          <a:bodyPr>
            <a:noAutofit/>
          </a:bodyPr>
          <a:lstStyle>
            <a:lvl1pPr marL="0" indent="0">
              <a:buNone/>
              <a:defRPr sz="1600" b="0" i="0">
                <a:latin typeface="Avenir Next LT Pro" panose="020B0504020202020204" pitchFamily="34" charset="77"/>
              </a:defRPr>
            </a:lvl1pPr>
            <a:lvl2pPr marL="742932" indent="-285744">
              <a:buClr>
                <a:schemeClr val="tx1"/>
              </a:buClr>
              <a:buFont typeface="Arial" panose="020B0604020202020204" pitchFamily="34" charset="0"/>
              <a:buChar char="•"/>
              <a:defRPr sz="1600" b="0" i="0">
                <a:latin typeface="Avenir Next LT Pro" panose="020B0504020202020204" pitchFamily="34" charset="77"/>
              </a:defRPr>
            </a:lvl2pPr>
            <a:lvl3pPr marL="1142971" indent="-228594">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7" name="Content Placeholder 4"/>
          <p:cNvSpPr>
            <a:spLocks noGrp="1"/>
          </p:cNvSpPr>
          <p:nvPr>
            <p:ph idx="11"/>
          </p:nvPr>
        </p:nvSpPr>
        <p:spPr>
          <a:xfrm>
            <a:off x="6425275" y="2051292"/>
            <a:ext cx="1643365" cy="1429963"/>
          </a:xfrm>
        </p:spPr>
        <p:txBody>
          <a:bodyPr>
            <a:noAutofit/>
          </a:bodyPr>
          <a:lstStyle>
            <a:lvl1pPr marL="0" indent="0">
              <a:buNone/>
              <a:defRPr sz="1600" b="0" i="0">
                <a:latin typeface="Avenir Next LT Pro" panose="020B0504020202020204" pitchFamily="34" charset="77"/>
              </a:defRPr>
            </a:lvl1pPr>
            <a:lvl2pPr marL="742932" indent="-285744">
              <a:buClr>
                <a:schemeClr val="tx1"/>
              </a:buClr>
              <a:buFont typeface="Arial" panose="020B0604020202020204" pitchFamily="34" charset="0"/>
              <a:buChar char="•"/>
              <a:defRPr sz="1600" b="0" i="0">
                <a:latin typeface="Avenir Next LT Pro" panose="020B0504020202020204" pitchFamily="34" charset="77"/>
              </a:defRPr>
            </a:lvl2pPr>
            <a:lvl3pPr marL="1142971" indent="-228594">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8" name="Content Placeholder 5"/>
          <p:cNvSpPr>
            <a:spLocks noGrp="1"/>
          </p:cNvSpPr>
          <p:nvPr>
            <p:ph idx="12"/>
          </p:nvPr>
        </p:nvSpPr>
        <p:spPr>
          <a:xfrm>
            <a:off x="8808880" y="2051292"/>
            <a:ext cx="1643365" cy="1429963"/>
          </a:xfrm>
        </p:spPr>
        <p:txBody>
          <a:bodyPr>
            <a:noAutofit/>
          </a:bodyPr>
          <a:lstStyle>
            <a:lvl1pPr marL="0" indent="0">
              <a:buNone/>
              <a:defRPr sz="1600" b="0" i="0">
                <a:latin typeface="Avenir Next LT Pro" panose="020B0504020202020204" pitchFamily="34" charset="77"/>
              </a:defRPr>
            </a:lvl1pPr>
            <a:lvl2pPr marL="742932" indent="-285744">
              <a:buClr>
                <a:schemeClr val="tx1"/>
              </a:buClr>
              <a:buFont typeface="Arial" panose="020B0604020202020204" pitchFamily="34" charset="0"/>
              <a:buChar char="•"/>
              <a:defRPr sz="1600" b="0" i="0">
                <a:latin typeface="Avenir Next LT Pro" panose="020B0504020202020204" pitchFamily="34" charset="77"/>
              </a:defRPr>
            </a:lvl2pPr>
            <a:lvl3pPr marL="1142971" indent="-228594">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9" name="Content Placeholder 6"/>
          <p:cNvSpPr>
            <a:spLocks noGrp="1"/>
          </p:cNvSpPr>
          <p:nvPr>
            <p:ph idx="13"/>
          </p:nvPr>
        </p:nvSpPr>
        <p:spPr>
          <a:xfrm>
            <a:off x="1726560" y="3928037"/>
            <a:ext cx="1643365" cy="1429963"/>
          </a:xfrm>
        </p:spPr>
        <p:txBody>
          <a:bodyPr>
            <a:noAutofit/>
          </a:bodyPr>
          <a:lstStyle>
            <a:lvl1pPr marL="0" indent="0">
              <a:buNone/>
              <a:defRPr sz="1600" b="0" i="0">
                <a:latin typeface="Avenir Next LT Pro" panose="020B0504020202020204" pitchFamily="34" charset="77"/>
              </a:defRPr>
            </a:lvl1pPr>
            <a:lvl2pPr marL="742932" indent="-285744">
              <a:buClr>
                <a:schemeClr val="tx1"/>
              </a:buClr>
              <a:buFont typeface="Arial" panose="020B0604020202020204" pitchFamily="34" charset="0"/>
              <a:buChar char="•"/>
              <a:defRPr sz="1600" b="0" i="0">
                <a:latin typeface="Avenir Next LT Pro" panose="020B0504020202020204" pitchFamily="34" charset="77"/>
              </a:defRPr>
            </a:lvl2pPr>
            <a:lvl3pPr marL="1142971" indent="-228594">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10" name="Content Placeholder 7"/>
          <p:cNvSpPr>
            <a:spLocks noGrp="1"/>
          </p:cNvSpPr>
          <p:nvPr>
            <p:ph idx="14"/>
          </p:nvPr>
        </p:nvSpPr>
        <p:spPr>
          <a:xfrm>
            <a:off x="4110166" y="3928037"/>
            <a:ext cx="1643365" cy="1429963"/>
          </a:xfrm>
        </p:spPr>
        <p:txBody>
          <a:bodyPr>
            <a:noAutofit/>
          </a:bodyPr>
          <a:lstStyle>
            <a:lvl1pPr marL="0" indent="0">
              <a:buNone/>
              <a:defRPr sz="1600" b="0" i="0">
                <a:latin typeface="Avenir Next LT Pro" panose="020B0504020202020204" pitchFamily="34" charset="77"/>
              </a:defRPr>
            </a:lvl1pPr>
            <a:lvl2pPr marL="742932" indent="-285744">
              <a:buClr>
                <a:schemeClr val="tx1"/>
              </a:buClr>
              <a:buFont typeface="Arial" panose="020B0604020202020204" pitchFamily="34" charset="0"/>
              <a:buChar char="•"/>
              <a:defRPr sz="1600" b="0" i="0">
                <a:latin typeface="Avenir Next LT Pro" panose="020B0504020202020204" pitchFamily="34" charset="77"/>
              </a:defRPr>
            </a:lvl2pPr>
            <a:lvl3pPr marL="1142971" indent="-228594">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11" name="Content Placeholder 8"/>
          <p:cNvSpPr>
            <a:spLocks noGrp="1"/>
          </p:cNvSpPr>
          <p:nvPr>
            <p:ph idx="15"/>
          </p:nvPr>
        </p:nvSpPr>
        <p:spPr>
          <a:xfrm>
            <a:off x="6425275" y="3928037"/>
            <a:ext cx="1643365" cy="1429963"/>
          </a:xfrm>
        </p:spPr>
        <p:txBody>
          <a:bodyPr>
            <a:noAutofit/>
          </a:bodyPr>
          <a:lstStyle>
            <a:lvl1pPr marL="0" indent="0">
              <a:buNone/>
              <a:defRPr sz="1600" b="0" i="0">
                <a:latin typeface="Avenir Next LT Pro" panose="020B0504020202020204" pitchFamily="34" charset="77"/>
              </a:defRPr>
            </a:lvl1pPr>
            <a:lvl2pPr marL="742932" indent="-285744">
              <a:buClr>
                <a:schemeClr val="tx1"/>
              </a:buClr>
              <a:buFont typeface="Arial" panose="020B0604020202020204" pitchFamily="34" charset="0"/>
              <a:buChar char="•"/>
              <a:defRPr sz="1600" b="0" i="0">
                <a:latin typeface="Avenir Next LT Pro" panose="020B0504020202020204" pitchFamily="34" charset="77"/>
              </a:defRPr>
            </a:lvl2pPr>
            <a:lvl3pPr marL="1142971" indent="-228594">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12" name="Content Placeholder 9"/>
          <p:cNvSpPr>
            <a:spLocks noGrp="1"/>
          </p:cNvSpPr>
          <p:nvPr>
            <p:ph idx="16"/>
          </p:nvPr>
        </p:nvSpPr>
        <p:spPr>
          <a:xfrm>
            <a:off x="8808880" y="3928037"/>
            <a:ext cx="1643365" cy="1429963"/>
          </a:xfrm>
        </p:spPr>
        <p:txBody>
          <a:bodyPr>
            <a:noAutofit/>
          </a:bodyPr>
          <a:lstStyle>
            <a:lvl1pPr marL="0" indent="0">
              <a:buNone/>
              <a:defRPr sz="1600" b="0" i="0">
                <a:latin typeface="Avenir Next LT Pro" panose="020B0504020202020204" pitchFamily="34" charset="77"/>
              </a:defRPr>
            </a:lvl1pPr>
            <a:lvl2pPr marL="742932" indent="-285744">
              <a:buClr>
                <a:schemeClr val="tx1"/>
              </a:buClr>
              <a:buFont typeface="Arial" panose="020B0604020202020204" pitchFamily="34" charset="0"/>
              <a:buChar char="•"/>
              <a:defRPr sz="1600" b="0" i="0">
                <a:latin typeface="Avenir Next LT Pro" panose="020B0504020202020204" pitchFamily="34" charset="77"/>
              </a:defRPr>
            </a:lvl2pPr>
            <a:lvl3pPr marL="1142971" indent="-228594">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13" name="Slide Number Placeholder 10">
            <a:extLst>
              <a:ext uri="{FF2B5EF4-FFF2-40B4-BE49-F238E27FC236}">
                <a16:creationId xmlns:a16="http://schemas.microsoft.com/office/drawing/2014/main" id="{E73C7FA8-E16E-CA46-BD5E-0BEAAFAA55D5}"/>
              </a:ext>
            </a:extLst>
          </p:cNvPr>
          <p:cNvSpPr>
            <a:spLocks noGrp="1"/>
          </p:cNvSpPr>
          <p:nvPr>
            <p:ph type="sldNum" sz="quarter" idx="17"/>
          </p:nvPr>
        </p:nvSpPr>
        <p:spPr/>
        <p:txBody>
          <a:bodyPr/>
          <a:lstStyle>
            <a:lvl1pPr>
              <a:defRPr/>
            </a:lvl1pPr>
          </a:lstStyle>
          <a:p>
            <a:pPr>
              <a:defRPr/>
            </a:pPr>
            <a:fld id="{EAC5067C-720B-DD44-A000-381744F29815}" type="slidenum">
              <a:rPr lang="en-US"/>
              <a:pPr>
                <a:defRPr/>
              </a:pPr>
              <a:t>‹#›</a:t>
            </a:fld>
            <a:endParaRPr lang="en-US" dirty="0"/>
          </a:p>
        </p:txBody>
      </p:sp>
    </p:spTree>
    <p:extLst>
      <p:ext uri="{BB962C8B-B14F-4D97-AF65-F5344CB8AC3E}">
        <p14:creationId xmlns:p14="http://schemas.microsoft.com/office/powerpoint/2010/main" val="24113435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82400" cy="1084976"/>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5" name="Content Placeholder 2"/>
          <p:cNvSpPr>
            <a:spLocks noGrp="1"/>
          </p:cNvSpPr>
          <p:nvPr>
            <p:ph idx="1"/>
          </p:nvPr>
        </p:nvSpPr>
        <p:spPr>
          <a:xfrm>
            <a:off x="603251" y="1460500"/>
            <a:ext cx="11404191" cy="4665664"/>
          </a:xfrm>
        </p:spPr>
        <p:txBody>
          <a:bodyPr/>
          <a:lstStyle>
            <a:lvl1pPr marL="0" indent="0">
              <a:buNone/>
              <a:defRPr sz="3200" b="0" i="0">
                <a:latin typeface="Avenir Next LT Pro" panose="020B0504020202020204" pitchFamily="34" charset="77"/>
              </a:defRPr>
            </a:lvl1pPr>
            <a:lvl2pPr marL="742932" indent="-285744">
              <a:buClr>
                <a:schemeClr val="tx1"/>
              </a:buClr>
              <a:buFont typeface="Arial" panose="020B0604020202020204" pitchFamily="34" charset="0"/>
              <a:buChar char="•"/>
              <a:defRPr sz="2667" b="0" i="0">
                <a:latin typeface="Avenir Next LT Pro" panose="020B0504020202020204" pitchFamily="34" charset="77"/>
              </a:defRPr>
            </a:lvl2pPr>
            <a:lvl3pPr marL="1142971" indent="-228594">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E71B2060-EF19-D249-8DE0-69ABC03ABEA3}"/>
              </a:ext>
            </a:extLst>
          </p:cNvPr>
          <p:cNvSpPr>
            <a:spLocks noGrp="1"/>
          </p:cNvSpPr>
          <p:nvPr>
            <p:ph type="sldNum" sz="quarter" idx="10"/>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1C0AD5DD-2A14-9641-A057-2F254FFA7DED}" type="slidenum">
              <a:rPr lang="en-US"/>
              <a:pPr>
                <a:defRPr/>
              </a:pPr>
              <a:t>‹#›</a:t>
            </a:fld>
            <a:endParaRPr lang="en-US" dirty="0"/>
          </a:p>
        </p:txBody>
      </p:sp>
    </p:spTree>
    <p:extLst>
      <p:ext uri="{BB962C8B-B14F-4D97-AF65-F5344CB8AC3E}">
        <p14:creationId xmlns:p14="http://schemas.microsoft.com/office/powerpoint/2010/main" val="19174323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82400" cy="1084976"/>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14" name="Picture Placeholder 2"/>
          <p:cNvSpPr>
            <a:spLocks noGrp="1"/>
          </p:cNvSpPr>
          <p:nvPr>
            <p:ph type="pic" sz="quarter" idx="17"/>
          </p:nvPr>
        </p:nvSpPr>
        <p:spPr>
          <a:xfrm>
            <a:off x="1740588" y="2051051"/>
            <a:ext cx="1642533" cy="1430867"/>
          </a:xfrm>
        </p:spPr>
        <p:txBody>
          <a:bodyPr rtlCol="0">
            <a:normAutofit/>
          </a:bodyPr>
          <a:lstStyle/>
          <a:p>
            <a:pPr lvl="0"/>
            <a:r>
              <a:rPr lang="en-US" noProof="0" dirty="0"/>
              <a:t>Click icon to add picture</a:t>
            </a:r>
          </a:p>
        </p:txBody>
      </p:sp>
      <p:sp>
        <p:nvSpPr>
          <p:cNvPr id="7" name="Content Placeholder 3"/>
          <p:cNvSpPr>
            <a:spLocks noGrp="1"/>
          </p:cNvSpPr>
          <p:nvPr>
            <p:ph idx="10"/>
          </p:nvPr>
        </p:nvSpPr>
        <p:spPr>
          <a:xfrm>
            <a:off x="4110166" y="2051292"/>
            <a:ext cx="1643365" cy="1429963"/>
          </a:xfrm>
        </p:spPr>
        <p:txBody>
          <a:bodyPr>
            <a:noAutofit/>
          </a:bodyPr>
          <a:lstStyle>
            <a:lvl1pPr marL="0" indent="0">
              <a:buNone/>
              <a:defRPr sz="1600" b="0" i="0">
                <a:latin typeface="Avenir Next LT Pro" panose="020B0504020202020204" pitchFamily="34" charset="77"/>
              </a:defRPr>
            </a:lvl1pPr>
            <a:lvl2pPr marL="742932" indent="-285744">
              <a:buClr>
                <a:schemeClr val="tx1"/>
              </a:buClr>
              <a:buFont typeface="Arial" panose="020B0604020202020204" pitchFamily="34" charset="0"/>
              <a:buChar char="•"/>
              <a:defRPr sz="1600" b="0" i="0">
                <a:latin typeface="Avenir Next LT Pro" panose="020B0504020202020204" pitchFamily="34" charset="77"/>
              </a:defRPr>
            </a:lvl2pPr>
            <a:lvl3pPr marL="1142971" indent="-228594">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8" name="Content Placeholder 4"/>
          <p:cNvSpPr>
            <a:spLocks noGrp="1"/>
          </p:cNvSpPr>
          <p:nvPr>
            <p:ph idx="11"/>
          </p:nvPr>
        </p:nvSpPr>
        <p:spPr>
          <a:xfrm>
            <a:off x="6425275" y="2051292"/>
            <a:ext cx="1643365" cy="1429963"/>
          </a:xfrm>
        </p:spPr>
        <p:txBody>
          <a:bodyPr>
            <a:noAutofit/>
          </a:bodyPr>
          <a:lstStyle>
            <a:lvl1pPr marL="0" indent="0">
              <a:buNone/>
              <a:defRPr sz="1600" b="0" i="0">
                <a:latin typeface="Avenir Next LT Pro" panose="020B0504020202020204" pitchFamily="34" charset="77"/>
              </a:defRPr>
            </a:lvl1pPr>
            <a:lvl2pPr marL="742932" indent="-285744">
              <a:buClr>
                <a:schemeClr val="tx1"/>
              </a:buClr>
              <a:buFont typeface="Arial" panose="020B0604020202020204" pitchFamily="34" charset="0"/>
              <a:buChar char="•"/>
              <a:defRPr sz="1600" b="0" i="0">
                <a:latin typeface="Avenir Next LT Pro" panose="020B0504020202020204" pitchFamily="34" charset="77"/>
              </a:defRPr>
            </a:lvl2pPr>
            <a:lvl3pPr marL="1142971" indent="-228594">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9" name="Content Placeholder 5"/>
          <p:cNvSpPr>
            <a:spLocks noGrp="1"/>
          </p:cNvSpPr>
          <p:nvPr>
            <p:ph idx="12"/>
          </p:nvPr>
        </p:nvSpPr>
        <p:spPr>
          <a:xfrm>
            <a:off x="8808880" y="2051292"/>
            <a:ext cx="1643365" cy="1429963"/>
          </a:xfrm>
        </p:spPr>
        <p:txBody>
          <a:bodyPr>
            <a:noAutofit/>
          </a:bodyPr>
          <a:lstStyle>
            <a:lvl1pPr marL="0" indent="0">
              <a:buNone/>
              <a:defRPr sz="1600" b="0" i="0">
                <a:latin typeface="Avenir Next LT Pro" panose="020B0504020202020204" pitchFamily="34" charset="77"/>
              </a:defRPr>
            </a:lvl1pPr>
            <a:lvl2pPr marL="742932" indent="-285744">
              <a:buClr>
                <a:schemeClr val="tx1"/>
              </a:buClr>
              <a:buFont typeface="Arial" panose="020B0604020202020204" pitchFamily="34" charset="0"/>
              <a:buChar char="•"/>
              <a:defRPr sz="1600" b="0" i="0">
                <a:latin typeface="Avenir Next LT Pro" panose="020B0504020202020204" pitchFamily="34" charset="77"/>
              </a:defRPr>
            </a:lvl2pPr>
            <a:lvl3pPr marL="1142971" indent="-228594">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10" name="Content Placeholder 6"/>
          <p:cNvSpPr>
            <a:spLocks noGrp="1"/>
          </p:cNvSpPr>
          <p:nvPr>
            <p:ph idx="13"/>
          </p:nvPr>
        </p:nvSpPr>
        <p:spPr>
          <a:xfrm>
            <a:off x="1726560" y="3928037"/>
            <a:ext cx="1643365" cy="1429963"/>
          </a:xfrm>
        </p:spPr>
        <p:txBody>
          <a:bodyPr>
            <a:noAutofit/>
          </a:bodyPr>
          <a:lstStyle>
            <a:lvl1pPr marL="0" indent="0">
              <a:buNone/>
              <a:defRPr sz="1600" b="0" i="0">
                <a:latin typeface="Avenir Next LT Pro" panose="020B0504020202020204" pitchFamily="34" charset="77"/>
              </a:defRPr>
            </a:lvl1pPr>
            <a:lvl2pPr marL="742932" indent="-285744">
              <a:buClr>
                <a:schemeClr val="tx1"/>
              </a:buClr>
              <a:buFont typeface="Arial" panose="020B0604020202020204" pitchFamily="34" charset="0"/>
              <a:buChar char="•"/>
              <a:defRPr sz="1600" b="0" i="0">
                <a:latin typeface="Avenir Next LT Pro" panose="020B0504020202020204" pitchFamily="34" charset="77"/>
              </a:defRPr>
            </a:lvl2pPr>
            <a:lvl3pPr marL="1142971" indent="-228594">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11" name="Content Placeholder 7"/>
          <p:cNvSpPr>
            <a:spLocks noGrp="1"/>
          </p:cNvSpPr>
          <p:nvPr>
            <p:ph idx="14"/>
          </p:nvPr>
        </p:nvSpPr>
        <p:spPr>
          <a:xfrm>
            <a:off x="4110166" y="3928037"/>
            <a:ext cx="1643365" cy="1429963"/>
          </a:xfrm>
        </p:spPr>
        <p:txBody>
          <a:bodyPr>
            <a:noAutofit/>
          </a:bodyPr>
          <a:lstStyle>
            <a:lvl1pPr marL="0" indent="0">
              <a:buNone/>
              <a:defRPr sz="1600" b="0" i="0">
                <a:latin typeface="Avenir Next LT Pro" panose="020B0504020202020204" pitchFamily="34" charset="77"/>
              </a:defRPr>
            </a:lvl1pPr>
            <a:lvl2pPr marL="742932" indent="-285744">
              <a:buClr>
                <a:schemeClr val="tx1"/>
              </a:buClr>
              <a:buFont typeface="Arial" panose="020B0604020202020204" pitchFamily="34" charset="0"/>
              <a:buChar char="•"/>
              <a:defRPr sz="1600" b="0" i="0">
                <a:latin typeface="Avenir Next LT Pro" panose="020B0504020202020204" pitchFamily="34" charset="77"/>
              </a:defRPr>
            </a:lvl2pPr>
            <a:lvl3pPr marL="1142971" indent="-228594">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12" name="Content Placeholder 8"/>
          <p:cNvSpPr>
            <a:spLocks noGrp="1"/>
          </p:cNvSpPr>
          <p:nvPr>
            <p:ph idx="15"/>
          </p:nvPr>
        </p:nvSpPr>
        <p:spPr>
          <a:xfrm>
            <a:off x="6425275" y="3928037"/>
            <a:ext cx="1643365" cy="1429963"/>
          </a:xfrm>
        </p:spPr>
        <p:txBody>
          <a:bodyPr>
            <a:noAutofit/>
          </a:bodyPr>
          <a:lstStyle>
            <a:lvl1pPr marL="0" indent="0">
              <a:buNone/>
              <a:defRPr sz="1600" b="0" i="0">
                <a:latin typeface="Avenir Next LT Pro" panose="020B0504020202020204" pitchFamily="34" charset="77"/>
              </a:defRPr>
            </a:lvl1pPr>
            <a:lvl2pPr marL="742932" indent="-285744">
              <a:buClr>
                <a:schemeClr val="tx1"/>
              </a:buClr>
              <a:buFont typeface="Arial" panose="020B0604020202020204" pitchFamily="34" charset="0"/>
              <a:buChar char="•"/>
              <a:defRPr sz="1600" b="0" i="0">
                <a:latin typeface="Avenir Next LT Pro" panose="020B0504020202020204" pitchFamily="34" charset="77"/>
              </a:defRPr>
            </a:lvl2pPr>
            <a:lvl3pPr marL="1142971" indent="-228594">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13" name="Content Placeholder 9"/>
          <p:cNvSpPr>
            <a:spLocks noGrp="1"/>
          </p:cNvSpPr>
          <p:nvPr>
            <p:ph idx="16"/>
          </p:nvPr>
        </p:nvSpPr>
        <p:spPr>
          <a:xfrm>
            <a:off x="8808880" y="3928037"/>
            <a:ext cx="1643365" cy="1429963"/>
          </a:xfrm>
        </p:spPr>
        <p:txBody>
          <a:bodyPr>
            <a:noAutofit/>
          </a:bodyPr>
          <a:lstStyle>
            <a:lvl1pPr marL="0" indent="0">
              <a:buNone/>
              <a:defRPr sz="1600" b="0" i="0">
                <a:latin typeface="Avenir Next LT Pro" panose="020B0504020202020204" pitchFamily="34" charset="77"/>
              </a:defRPr>
            </a:lvl1pPr>
            <a:lvl2pPr marL="742932" indent="-285744">
              <a:buClr>
                <a:schemeClr val="tx1"/>
              </a:buClr>
              <a:buFont typeface="Arial" panose="020B0604020202020204" pitchFamily="34" charset="0"/>
              <a:buChar char="•"/>
              <a:defRPr sz="1600" b="0" i="0">
                <a:latin typeface="Avenir Next LT Pro" panose="020B0504020202020204" pitchFamily="34" charset="77"/>
              </a:defRPr>
            </a:lvl2pPr>
            <a:lvl3pPr marL="1142971" indent="-228594">
              <a:buClr>
                <a:schemeClr val="tx1"/>
              </a:buClr>
              <a:buFont typeface="Arial" panose="020B0604020202020204" pitchFamily="34" charset="0"/>
              <a:buChar char="•"/>
              <a:defRPr sz="16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p:txBody>
      </p:sp>
      <p:sp>
        <p:nvSpPr>
          <p:cNvPr id="15" name="Slide Number Placeholder 10">
            <a:extLst>
              <a:ext uri="{FF2B5EF4-FFF2-40B4-BE49-F238E27FC236}">
                <a16:creationId xmlns:a16="http://schemas.microsoft.com/office/drawing/2014/main" id="{080A4E39-8F59-4E40-9F93-9C50A00F45DD}"/>
              </a:ext>
            </a:extLst>
          </p:cNvPr>
          <p:cNvSpPr>
            <a:spLocks noGrp="1"/>
          </p:cNvSpPr>
          <p:nvPr>
            <p:ph type="sldNum" sz="quarter" idx="18"/>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82DF4CF8-7FF9-BE45-81D0-C6C35D2D0DF9}" type="slidenum">
              <a:rPr lang="en-US"/>
              <a:pPr>
                <a:defRPr/>
              </a:pPr>
              <a:t>‹#›</a:t>
            </a:fld>
            <a:endParaRPr lang="en-US" dirty="0"/>
          </a:p>
        </p:txBody>
      </p:sp>
    </p:spTree>
    <p:extLst>
      <p:ext uri="{BB962C8B-B14F-4D97-AF65-F5344CB8AC3E}">
        <p14:creationId xmlns:p14="http://schemas.microsoft.com/office/powerpoint/2010/main" val="3786341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2450" y="3429000"/>
            <a:ext cx="10166349" cy="896992"/>
          </a:xfrm>
        </p:spPr>
        <p:txBody>
          <a:bodyPr anchor="t">
            <a:noAutofit/>
          </a:bodyPr>
          <a:lstStyle>
            <a:lvl1pPr algn="l">
              <a:defRPr sz="5333" b="1" i="0" cap="all" baseline="0">
                <a:solidFill>
                  <a:schemeClr val="tx1"/>
                </a:solidFill>
                <a:latin typeface="Avenir Next LT Pro Demi" panose="020B0704020202020204" pitchFamily="34" charset="0"/>
                <a:cs typeface="Avenir Next LT Pro Demi" panose="020B07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A1A85CE3-0DA4-8740-9977-E4A1B96639E3}"/>
              </a:ext>
            </a:extLst>
          </p:cNvPr>
          <p:cNvSpPr>
            <a:spLocks noGrp="1"/>
          </p:cNvSpPr>
          <p:nvPr>
            <p:ph type="sldNum" sz="quarter" idx="10"/>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E9777181-A0D7-6047-8F20-AA1DC052745E}" type="slidenum">
              <a:rPr lang="en-US"/>
              <a:pPr>
                <a:defRPr/>
              </a:pPr>
              <a:t>‹#›</a:t>
            </a:fld>
            <a:endParaRPr lang="en-US" dirty="0"/>
          </a:p>
        </p:txBody>
      </p:sp>
    </p:spTree>
    <p:extLst>
      <p:ext uri="{BB962C8B-B14F-4D97-AF65-F5344CB8AC3E}">
        <p14:creationId xmlns:p14="http://schemas.microsoft.com/office/powerpoint/2010/main" val="11192174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97395" y="1"/>
            <a:ext cx="3900044" cy="5245100"/>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sz="quarter" idx="11"/>
          </p:nvPr>
        </p:nvSpPr>
        <p:spPr>
          <a:xfrm>
            <a:off x="196851" y="5245101"/>
            <a:ext cx="3901016" cy="161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idx="1"/>
          </p:nvPr>
        </p:nvSpPr>
        <p:spPr>
          <a:xfrm>
            <a:off x="4391367" y="438784"/>
            <a:ext cx="6576477" cy="5331685"/>
          </a:xfrm>
        </p:spPr>
        <p:txBody>
          <a:bodyPr/>
          <a:lstStyle>
            <a:lvl1pPr marL="0" indent="0">
              <a:buNone/>
              <a:defRPr sz="3200" b="0" i="0">
                <a:latin typeface="Avenir Next LT Pro" panose="020B0504020202020204" pitchFamily="34" charset="77"/>
              </a:defRPr>
            </a:lvl1pPr>
            <a:lvl2pPr marL="914377" indent="-457189">
              <a:buClr>
                <a:schemeClr val="tx1"/>
              </a:buClr>
              <a:buFont typeface="Arial" panose="020B0604020202020204" pitchFamily="34" charset="0"/>
              <a:buChar char="•"/>
              <a:defRPr sz="2667" b="0" i="0">
                <a:latin typeface="Avenir Next LT Pro" panose="020B0504020202020204" pitchFamily="34" charset="77"/>
              </a:defRPr>
            </a:lvl2pPr>
            <a:lvl3pPr marL="1142971" indent="-228594">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5129E9F3-97A2-A840-94D1-B9D70196A126}"/>
              </a:ext>
            </a:extLst>
          </p:cNvPr>
          <p:cNvSpPr>
            <a:spLocks noGrp="1"/>
          </p:cNvSpPr>
          <p:nvPr>
            <p:ph type="sldNum" sz="quarter" idx="10"/>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1FC21E1E-0025-2449-93DC-93F084ACDA91}" type="slidenum">
              <a:rPr lang="en-US"/>
              <a:pPr>
                <a:defRPr/>
              </a:pPr>
              <a:t>‹#›</a:t>
            </a:fld>
            <a:endParaRPr lang="en-US" dirty="0"/>
          </a:p>
        </p:txBody>
      </p:sp>
    </p:spTree>
    <p:extLst>
      <p:ext uri="{BB962C8B-B14F-4D97-AF65-F5344CB8AC3E}">
        <p14:creationId xmlns:p14="http://schemas.microsoft.com/office/powerpoint/2010/main" val="21882825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97395" y="1"/>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4391367" y="438784"/>
            <a:ext cx="6576477" cy="5331685"/>
          </a:xfrm>
        </p:spPr>
        <p:txBody>
          <a:bodyPr/>
          <a:lstStyle>
            <a:lvl1pPr marL="0" indent="0">
              <a:buNone/>
              <a:defRPr sz="3200" b="0" i="0">
                <a:latin typeface="Avenir Next LT Pro" panose="020B0504020202020204" pitchFamily="34" charset="77"/>
              </a:defRPr>
            </a:lvl1pPr>
            <a:lvl2pPr marL="914377" indent="-457189">
              <a:buClr>
                <a:schemeClr val="tx1"/>
              </a:buClr>
              <a:buFont typeface="Arial" panose="020B0604020202020204" pitchFamily="34" charset="0"/>
              <a:buChar char="•"/>
              <a:defRPr sz="2667" b="0" i="0">
                <a:latin typeface="Avenir Next LT Pro" panose="020B0504020202020204" pitchFamily="34" charset="77"/>
              </a:defRPr>
            </a:lvl2pPr>
            <a:lvl3pPr marL="1142971" indent="-228594">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9AE2D945-845F-8A4F-BEE2-CA70D410697A}"/>
              </a:ext>
            </a:extLst>
          </p:cNvPr>
          <p:cNvSpPr>
            <a:spLocks noGrp="1"/>
          </p:cNvSpPr>
          <p:nvPr>
            <p:ph type="sldNum" sz="quarter" idx="10"/>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32F55AE2-32FF-174A-AB03-0367CB24ADF4}" type="slidenum">
              <a:rPr lang="en-US"/>
              <a:pPr>
                <a:defRPr/>
              </a:pPr>
              <a:t>‹#›</a:t>
            </a:fld>
            <a:endParaRPr lang="en-US" dirty="0"/>
          </a:p>
        </p:txBody>
      </p:sp>
    </p:spTree>
    <p:extLst>
      <p:ext uri="{BB962C8B-B14F-4D97-AF65-F5344CB8AC3E}">
        <p14:creationId xmlns:p14="http://schemas.microsoft.com/office/powerpoint/2010/main" val="7126408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395" y="1"/>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4391367" y="438783"/>
            <a:ext cx="3703197" cy="5753108"/>
          </a:xfrm>
        </p:spPr>
        <p:txBody>
          <a:bodyPr/>
          <a:lstStyle>
            <a:lvl1pPr marL="0" indent="0">
              <a:buNone/>
              <a:defRPr sz="3200" b="0" i="0">
                <a:latin typeface="Avenir Next LT Pro" panose="020B0504020202020204" pitchFamily="34" charset="77"/>
              </a:defRPr>
            </a:lvl1pPr>
            <a:lvl2pPr marL="914377" indent="-457189">
              <a:buClr>
                <a:schemeClr val="tx1"/>
              </a:buClr>
              <a:buFont typeface="Arial" panose="020B0604020202020204" pitchFamily="34" charset="0"/>
              <a:buChar char="•"/>
              <a:defRPr sz="2667" b="0" i="0">
                <a:latin typeface="Avenir Next LT Pro" panose="020B0504020202020204" pitchFamily="34" charset="77"/>
              </a:defRPr>
            </a:lvl2pPr>
            <a:lvl3pPr marL="1142971" indent="-228594">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p:txBody>
      </p:sp>
      <p:sp>
        <p:nvSpPr>
          <p:cNvPr id="6" name="Content Placeholder 3"/>
          <p:cNvSpPr>
            <a:spLocks noGrp="1"/>
          </p:cNvSpPr>
          <p:nvPr>
            <p:ph idx="10"/>
          </p:nvPr>
        </p:nvSpPr>
        <p:spPr>
          <a:xfrm>
            <a:off x="8295547" y="438783"/>
            <a:ext cx="3703197" cy="5753108"/>
          </a:xfrm>
        </p:spPr>
        <p:txBody>
          <a:bodyPr/>
          <a:lstStyle>
            <a:lvl1pPr marL="0" indent="0">
              <a:buNone/>
              <a:defRPr sz="3200" b="0" i="0">
                <a:latin typeface="Avenir Next LT Pro" panose="020B0504020202020204" pitchFamily="34" charset="77"/>
              </a:defRPr>
            </a:lvl1pPr>
            <a:lvl2pPr marL="914377" indent="-457189">
              <a:buClr>
                <a:schemeClr val="tx1"/>
              </a:buClr>
              <a:buFont typeface="Arial" panose="020B0604020202020204" pitchFamily="34" charset="0"/>
              <a:buChar char="•"/>
              <a:defRPr sz="2667" b="0" i="0">
                <a:latin typeface="Avenir Next LT Pro" panose="020B0504020202020204" pitchFamily="34" charset="77"/>
              </a:defRPr>
            </a:lvl2pPr>
            <a:lvl3pPr marL="1142971" indent="-228594">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E89DBF66-BAEA-DA45-ACDF-F8BBB37BC55A}"/>
              </a:ext>
            </a:extLst>
          </p:cNvPr>
          <p:cNvSpPr>
            <a:spLocks noGrp="1"/>
          </p:cNvSpPr>
          <p:nvPr>
            <p:ph type="sldNum" sz="quarter" idx="11"/>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69AD5161-024F-0A44-A02C-4955665BAEF2}" type="slidenum">
              <a:rPr lang="en-US"/>
              <a:pPr>
                <a:defRPr/>
              </a:pPr>
              <a:t>‹#›</a:t>
            </a:fld>
            <a:endParaRPr lang="en-US" dirty="0"/>
          </a:p>
        </p:txBody>
      </p:sp>
    </p:spTree>
    <p:extLst>
      <p:ext uri="{BB962C8B-B14F-4D97-AF65-F5344CB8AC3E}">
        <p14:creationId xmlns:p14="http://schemas.microsoft.com/office/powerpoint/2010/main" val="39007584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395" y="1"/>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4391367" y="438783"/>
            <a:ext cx="3703197" cy="5753108"/>
          </a:xfrm>
        </p:spPr>
        <p:txBody>
          <a:bodyPr/>
          <a:lstStyle>
            <a:lvl1pPr marL="0" indent="0">
              <a:buNone/>
              <a:defRPr sz="3200" b="0" i="0">
                <a:latin typeface="Avenir Next LT Pro" panose="020B0504020202020204" pitchFamily="34" charset="77"/>
              </a:defRPr>
            </a:lvl1pPr>
            <a:lvl2pPr marL="914377" indent="-457189">
              <a:buClr>
                <a:schemeClr val="tx1"/>
              </a:buClr>
              <a:buFont typeface="Arial" panose="020B0604020202020204" pitchFamily="34" charset="0"/>
              <a:buChar char="•"/>
              <a:defRPr sz="2667" b="0" i="0">
                <a:latin typeface="Avenir Next LT Pro" panose="020B0504020202020204" pitchFamily="34" charset="77"/>
              </a:defRPr>
            </a:lvl2pPr>
            <a:lvl3pPr marL="1142971" indent="-228594">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p:txBody>
      </p:sp>
      <p:sp>
        <p:nvSpPr>
          <p:cNvPr id="6" name="Content Placeholder 3"/>
          <p:cNvSpPr>
            <a:spLocks noGrp="1"/>
          </p:cNvSpPr>
          <p:nvPr>
            <p:ph idx="10"/>
          </p:nvPr>
        </p:nvSpPr>
        <p:spPr>
          <a:xfrm>
            <a:off x="8295547" y="438783"/>
            <a:ext cx="3703197" cy="5753108"/>
          </a:xfrm>
        </p:spPr>
        <p:txBody>
          <a:bodyPr/>
          <a:lstStyle>
            <a:lvl1pPr marL="0" indent="0">
              <a:buNone/>
              <a:defRPr sz="3200" b="0" i="0">
                <a:latin typeface="Avenir Next LT Pro" panose="020B0504020202020204" pitchFamily="34" charset="77"/>
              </a:defRPr>
            </a:lvl1pPr>
            <a:lvl2pPr marL="914377" indent="-457189">
              <a:buClr>
                <a:schemeClr val="tx1"/>
              </a:buClr>
              <a:buFont typeface="Arial" panose="020B0604020202020204" pitchFamily="34" charset="0"/>
              <a:buChar char="•"/>
              <a:defRPr sz="2667" b="0" i="0">
                <a:latin typeface="Avenir Next LT Pro" panose="020B0504020202020204" pitchFamily="34" charset="77"/>
              </a:defRPr>
            </a:lvl2pPr>
            <a:lvl3pPr marL="1142971" indent="-228594">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7761B519-FAD1-7F48-A4AE-3BAC9C4BE9A2}"/>
              </a:ext>
            </a:extLst>
          </p:cNvPr>
          <p:cNvSpPr>
            <a:spLocks noGrp="1"/>
          </p:cNvSpPr>
          <p:nvPr>
            <p:ph type="sldNum" sz="quarter" idx="11"/>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979A907D-4157-BC46-864C-D604FE3014AF}" type="slidenum">
              <a:rPr lang="en-US"/>
              <a:pPr>
                <a:defRPr/>
              </a:pPr>
              <a:t>‹#›</a:t>
            </a:fld>
            <a:endParaRPr lang="en-US" dirty="0"/>
          </a:p>
        </p:txBody>
      </p:sp>
    </p:spTree>
    <p:extLst>
      <p:ext uri="{BB962C8B-B14F-4D97-AF65-F5344CB8AC3E}">
        <p14:creationId xmlns:p14="http://schemas.microsoft.com/office/powerpoint/2010/main" val="1558307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124E7B-BEF5-0B4A-BC32-3EFAD8FD5E7B}"/>
              </a:ext>
            </a:extLst>
          </p:cNvPr>
          <p:cNvSpPr>
            <a:spLocks noGrp="1"/>
          </p:cNvSpPr>
          <p:nvPr>
            <p:ph type="title"/>
          </p:nvPr>
        </p:nvSpPr>
        <p:spPr>
          <a:xfrm>
            <a:off x="197395" y="3"/>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27B49EA8-A978-8D49-B43D-AE08CE243699}"/>
              </a:ext>
            </a:extLst>
          </p:cNvPr>
          <p:cNvSpPr>
            <a:spLocks noGrp="1"/>
          </p:cNvSpPr>
          <p:nvPr>
            <p:ph idx="1"/>
          </p:nvPr>
        </p:nvSpPr>
        <p:spPr>
          <a:xfrm>
            <a:off x="4391368" y="438786"/>
            <a:ext cx="6576477" cy="5331685"/>
          </a:xfrm>
        </p:spPr>
        <p:txBody>
          <a:bodyPr/>
          <a:lstStyle>
            <a:lvl1pPr marL="0" indent="0">
              <a:buNone/>
              <a:defRPr sz="3200" b="0" i="0">
                <a:latin typeface="Avenir Next LT Pro" panose="020B0504020202020204" pitchFamily="34" charset="77"/>
              </a:defRPr>
            </a:lvl1pPr>
            <a:lvl2pPr marL="914377" indent="-457189">
              <a:buClr>
                <a:schemeClr val="tx1"/>
              </a:buClr>
              <a:buFont typeface="Arial" panose="020B0604020202020204" pitchFamily="34" charset="0"/>
              <a:buChar char="•"/>
              <a:defRPr sz="2667" b="0" i="0">
                <a:latin typeface="Avenir Next LT Pro" panose="020B0504020202020204" pitchFamily="34" charset="77"/>
              </a:defRPr>
            </a:lvl2pPr>
            <a:lvl3pPr marL="1142971" indent="-228594">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B7A92677-DE67-994A-9A3B-DF9422FF0BB4}"/>
              </a:ext>
            </a:extLst>
          </p:cNvPr>
          <p:cNvSpPr>
            <a:spLocks noGrp="1"/>
          </p:cNvSpPr>
          <p:nvPr>
            <p:ph type="sldNum" sz="quarter" idx="4"/>
          </p:nvPr>
        </p:nvSpPr>
        <p:spPr>
          <a:xfrm>
            <a:off x="11392887" y="6313135"/>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42000191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9" name="Title 1"/>
          <p:cNvSpPr>
            <a:spLocks noGrp="1"/>
          </p:cNvSpPr>
          <p:nvPr>
            <p:ph type="title"/>
          </p:nvPr>
        </p:nvSpPr>
        <p:spPr>
          <a:xfrm>
            <a:off x="0" y="0"/>
            <a:ext cx="11582400" cy="1084976"/>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7" name="Content Placeholder 2"/>
          <p:cNvSpPr>
            <a:spLocks noGrp="1"/>
          </p:cNvSpPr>
          <p:nvPr>
            <p:ph sz="quarter" idx="11"/>
          </p:nvPr>
        </p:nvSpPr>
        <p:spPr>
          <a:xfrm>
            <a:off x="895351" y="1322918"/>
            <a:ext cx="10145183" cy="4868333"/>
          </a:xfrm>
        </p:spPr>
        <p:txBody>
          <a:body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CE2A37FF-FA88-EF4C-8EAD-4F1157671A3E}"/>
              </a:ext>
            </a:extLst>
          </p:cNvPr>
          <p:cNvSpPr>
            <a:spLocks noGrp="1"/>
          </p:cNvSpPr>
          <p:nvPr>
            <p:ph type="sldNum" sz="quarter" idx="10"/>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E6044A3E-C0A5-3F47-B0E0-02C44FEBC68C}" type="slidenum">
              <a:rPr lang="en-US"/>
              <a:pPr>
                <a:defRPr/>
              </a:pPr>
              <a:t>‹#›</a:t>
            </a:fld>
            <a:endParaRPr lang="en-US" dirty="0"/>
          </a:p>
        </p:txBody>
      </p:sp>
    </p:spTree>
    <p:extLst>
      <p:ext uri="{BB962C8B-B14F-4D97-AF65-F5344CB8AC3E}">
        <p14:creationId xmlns:p14="http://schemas.microsoft.com/office/powerpoint/2010/main" val="11999094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1582400" cy="1084976"/>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6" name="Content Placeholder 2"/>
          <p:cNvSpPr>
            <a:spLocks noGrp="1"/>
          </p:cNvSpPr>
          <p:nvPr>
            <p:ph sz="quarter" idx="11"/>
          </p:nvPr>
        </p:nvSpPr>
        <p:spPr>
          <a:xfrm>
            <a:off x="452967" y="1045634"/>
            <a:ext cx="10938933" cy="5145617"/>
          </a:xfrm>
        </p:spPr>
        <p:txBody>
          <a:body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5CB0CE38-136F-7C40-B891-F7D6A41223BB}"/>
              </a:ext>
            </a:extLst>
          </p:cNvPr>
          <p:cNvSpPr>
            <a:spLocks noGrp="1"/>
          </p:cNvSpPr>
          <p:nvPr>
            <p:ph type="sldNum" sz="quarter" idx="10"/>
          </p:nvPr>
        </p:nvSpPr>
        <p:spPr/>
        <p:txBody>
          <a:bodyPr/>
          <a:lstStyle>
            <a:lvl1pPr>
              <a:defRPr/>
            </a:lvl1pPr>
          </a:lstStyle>
          <a:p>
            <a:pPr>
              <a:defRPr/>
            </a:pPr>
            <a:fld id="{455D9CD0-867C-C743-9D99-F0B01D7F4C7C}" type="slidenum">
              <a:rPr lang="en-US"/>
              <a:pPr>
                <a:defRPr/>
              </a:pPr>
              <a:t>‹#›</a:t>
            </a:fld>
            <a:endParaRPr lang="en-US" dirty="0"/>
          </a:p>
        </p:txBody>
      </p:sp>
    </p:spTree>
    <p:extLst>
      <p:ext uri="{BB962C8B-B14F-4D97-AF65-F5344CB8AC3E}">
        <p14:creationId xmlns:p14="http://schemas.microsoft.com/office/powerpoint/2010/main" val="10169670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1341121" y="2092908"/>
            <a:ext cx="10534860" cy="1146049"/>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sz="quarter" idx="13"/>
          </p:nvPr>
        </p:nvSpPr>
        <p:spPr>
          <a:xfrm>
            <a:off x="1341966" y="4152901"/>
            <a:ext cx="10534651" cy="1206500"/>
          </a:xfr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8" name="Content Placeholder 5"/>
          <p:cNvSpPr>
            <a:spLocks noGrp="1"/>
          </p:cNvSpPr>
          <p:nvPr>
            <p:ph sz="quarter" idx="14"/>
          </p:nvPr>
        </p:nvSpPr>
        <p:spPr>
          <a:xfrm>
            <a:off x="2286000" y="6032501"/>
            <a:ext cx="8509000" cy="457200"/>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FAD5B891-F5B6-2F43-B0C0-58939DCFEE0B}"/>
              </a:ext>
            </a:extLst>
          </p:cNvPr>
          <p:cNvSpPr>
            <a:spLocks noGrp="1"/>
          </p:cNvSpPr>
          <p:nvPr>
            <p:ph type="sldNum" sz="quarter" idx="12"/>
          </p:nvPr>
        </p:nvSpPr>
        <p:spPr/>
        <p:txBody>
          <a:bodyPr/>
          <a:lstStyle>
            <a:lvl1pPr algn="r">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899B80E3-D60A-3347-9A3B-C352F0E4A8F3}" type="slidenum">
              <a:rPr lang="en-US" smtClean="0"/>
              <a:pPr>
                <a:defRPr/>
              </a:pPr>
              <a:t>‹#›</a:t>
            </a:fld>
            <a:endParaRPr lang="en-US" dirty="0"/>
          </a:p>
        </p:txBody>
      </p:sp>
    </p:spTree>
    <p:extLst>
      <p:ext uri="{BB962C8B-B14F-4D97-AF65-F5344CB8AC3E}">
        <p14:creationId xmlns:p14="http://schemas.microsoft.com/office/powerpoint/2010/main" val="41560914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98166" y="1887986"/>
            <a:ext cx="7561277" cy="1325820"/>
          </a:xfrm>
        </p:spPr>
        <p:txBody>
          <a:bodyPr>
            <a:noAutofit/>
          </a:bodyPr>
          <a:lstStyle>
            <a:lvl1pPr algn="l">
              <a:defRPr sz="4000" b="1" i="0">
                <a:solidFill>
                  <a:schemeClr val="accent5"/>
                </a:solidFill>
                <a:latin typeface="Avenir Next LT Pro Demi" panose="020B0704020202020204" pitchFamily="34" charset="0"/>
              </a:defRPr>
            </a:lvl1pPr>
          </a:lstStyle>
          <a:p>
            <a:r>
              <a:rPr lang="en-US"/>
              <a:t>CLICK TO ADD MASTER TITLE STYLE</a:t>
            </a:r>
          </a:p>
        </p:txBody>
      </p:sp>
      <p:sp>
        <p:nvSpPr>
          <p:cNvPr id="10" name="Subtitle 2">
            <a:extLst>
              <a:ext uri="{FF2B5EF4-FFF2-40B4-BE49-F238E27FC236}">
                <a16:creationId xmlns:a16="http://schemas.microsoft.com/office/drawing/2014/main" id="{8505F0E1-6C75-174A-8254-DAB6D7E6E02C}"/>
              </a:ext>
            </a:extLst>
          </p:cNvPr>
          <p:cNvSpPr>
            <a:spLocks noGrp="1"/>
          </p:cNvSpPr>
          <p:nvPr>
            <p:ph type="subTitle" idx="1"/>
          </p:nvPr>
        </p:nvSpPr>
        <p:spPr>
          <a:xfrm>
            <a:off x="1398166" y="3370570"/>
            <a:ext cx="7561277" cy="719569"/>
          </a:xfrm>
        </p:spPr>
        <p:txBody>
          <a:bodyPr>
            <a:normAutofit/>
          </a:bodyPr>
          <a:lstStyle>
            <a:lvl1pPr marL="0" indent="0" algn="l">
              <a:buNone/>
              <a:defRPr sz="2800" b="0" i="0">
                <a:solidFill>
                  <a:srgbClr val="FFFFFF"/>
                </a:solidFill>
                <a:latin typeface="Avenir Next LT Pro" panose="020B0504020202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7" name="Text Placeholder 2">
            <a:extLst>
              <a:ext uri="{FF2B5EF4-FFF2-40B4-BE49-F238E27FC236}">
                <a16:creationId xmlns:a16="http://schemas.microsoft.com/office/drawing/2014/main" id="{1EE0D1D7-ED36-984D-810A-84392313936F}"/>
              </a:ext>
            </a:extLst>
          </p:cNvPr>
          <p:cNvSpPr>
            <a:spLocks noGrp="1"/>
          </p:cNvSpPr>
          <p:nvPr>
            <p:ph type="body" idx="10" hasCustomPrompt="1"/>
          </p:nvPr>
        </p:nvSpPr>
        <p:spPr>
          <a:xfrm>
            <a:off x="1398166" y="4908710"/>
            <a:ext cx="5736965" cy="365125"/>
          </a:xfrm>
        </p:spPr>
        <p:txBody>
          <a:bodyPr>
            <a:normAutofit/>
          </a:bodyPr>
          <a:lstStyle>
            <a:lvl1pPr marL="0" indent="0">
              <a:buNone/>
              <a:defRPr sz="2000" b="0" i="0">
                <a:solidFill>
                  <a:srgbClr val="FFFFFF"/>
                </a:solidFill>
                <a:latin typeface="AvenirNext LT Pro Regular" panose="020B0504020202020204" pitchFamily="34"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Date</a:t>
            </a:r>
          </a:p>
        </p:txBody>
      </p:sp>
      <p:pic>
        <p:nvPicPr>
          <p:cNvPr id="5" name="Picture 4">
            <a:extLst>
              <a:ext uri="{FF2B5EF4-FFF2-40B4-BE49-F238E27FC236}">
                <a16:creationId xmlns:a16="http://schemas.microsoft.com/office/drawing/2014/main" id="{32C6B820-1CB8-9C46-BF36-C9B0F6F34C74}"/>
              </a:ext>
            </a:extLst>
          </p:cNvPr>
          <p:cNvPicPr>
            <a:picLocks noChangeAspect="1"/>
          </p:cNvPicPr>
          <p:nvPr userDrawn="1"/>
        </p:nvPicPr>
        <p:blipFill>
          <a:blip r:embed="rId3"/>
          <a:stretch>
            <a:fillRect/>
          </a:stretch>
        </p:blipFill>
        <p:spPr>
          <a:xfrm>
            <a:off x="10516221" y="5883125"/>
            <a:ext cx="1407331" cy="747828"/>
          </a:xfrm>
          <a:prstGeom prst="rect">
            <a:avLst/>
          </a:prstGeom>
        </p:spPr>
      </p:pic>
    </p:spTree>
    <p:extLst>
      <p:ext uri="{BB962C8B-B14F-4D97-AF65-F5344CB8AC3E}">
        <p14:creationId xmlns:p14="http://schemas.microsoft.com/office/powerpoint/2010/main" val="1653142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395" y="3"/>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103343ED-51A5-3743-9A2B-F0765C1F391B}"/>
              </a:ext>
            </a:extLst>
          </p:cNvPr>
          <p:cNvSpPr>
            <a:spLocks noGrp="1"/>
          </p:cNvSpPr>
          <p:nvPr>
            <p:ph type="sldNum" sz="quarter" idx="4"/>
          </p:nvPr>
        </p:nvSpPr>
        <p:spPr>
          <a:xfrm>
            <a:off x="11392887" y="6313135"/>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288875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16.jpe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3.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image" Target="../media/image16.jpe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image" Target="../media/image16.jpe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image" Target="../media/image16.jpeg"/><Relationship Id="rId2" Type="http://schemas.openxmlformats.org/officeDocument/2006/relationships/slideLayout" Target="../slideLayouts/slideLayout70.xml"/><Relationship Id="rId16" Type="http://schemas.openxmlformats.org/officeDocument/2006/relationships/theme" Target="../theme/theme6.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1582400" cy="10849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5951" y="1441454"/>
            <a:ext cx="11391492" cy="46847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1446B4D3-0040-7C4D-A395-09CF69D5C115}"/>
              </a:ext>
            </a:extLst>
          </p:cNvPr>
          <p:cNvSpPr>
            <a:spLocks noGrp="1"/>
          </p:cNvSpPr>
          <p:nvPr>
            <p:ph type="sldNum" sz="quarter" idx="4"/>
          </p:nvPr>
        </p:nvSpPr>
        <p:spPr>
          <a:xfrm>
            <a:off x="11392887" y="6313135"/>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1355161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8" r:id="rId15"/>
  </p:sldLayoutIdLst>
  <p:hf hdr="0" ftr="0" dt="0"/>
  <p:txStyles>
    <p:titleStyle>
      <a:lvl1pPr algn="l" defTabSz="457189" rtl="0" eaLnBrk="1" latinLnBrk="0" hangingPunct="1">
        <a:spcBef>
          <a:spcPct val="0"/>
        </a:spcBef>
        <a:buNone/>
        <a:defRPr sz="4267" b="1"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1pPr>
    </p:titleStyle>
    <p:bodyStyle>
      <a:lvl1pPr marL="0" indent="0" algn="l" defTabSz="457189" rtl="0" eaLnBrk="1" latinLnBrk="0" hangingPunct="1">
        <a:spcBef>
          <a:spcPct val="20000"/>
        </a:spcBef>
        <a:buFont typeface="Arial"/>
        <a:buNone/>
        <a:defRPr sz="32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742932" indent="-285744" algn="l" defTabSz="457189" rtl="0" eaLnBrk="1" latinLnBrk="0" hangingPunct="1">
        <a:spcBef>
          <a:spcPct val="20000"/>
        </a:spcBef>
        <a:buClr>
          <a:schemeClr val="tx1"/>
        </a:buClr>
        <a:buFont typeface="Arial" panose="020B0604020202020204" pitchFamily="34" charset="0"/>
        <a:buChar char="•"/>
        <a:defRPr sz="2667"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1142971" indent="-228594" algn="l" defTabSz="457189" rtl="0" eaLnBrk="1" latinLnBrk="0" hangingPunct="1">
        <a:spcBef>
          <a:spcPct val="20000"/>
        </a:spcBef>
        <a:buClr>
          <a:schemeClr val="tx1"/>
        </a:buClr>
        <a:buFont typeface="Arial"/>
        <a:buChar char="•"/>
        <a:defRPr sz="24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600160" indent="-228594" algn="l" defTabSz="457189" rtl="0" eaLnBrk="1" latinLnBrk="0" hangingPunct="1">
        <a:spcBef>
          <a:spcPct val="20000"/>
        </a:spcBef>
        <a:buClr>
          <a:schemeClr val="tx1"/>
        </a:buClr>
        <a:buFont typeface="Arial"/>
        <a:buChar char="–"/>
        <a:defRPr sz="1867"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2057349" indent="-228594" algn="l" defTabSz="457189" rtl="0" eaLnBrk="1" latinLnBrk="0" hangingPunct="1">
        <a:spcBef>
          <a:spcPct val="20000"/>
        </a:spcBef>
        <a:buClr>
          <a:schemeClr val="tx1"/>
        </a:buClr>
        <a:buFont typeface="Arial"/>
        <a:buChar char="»"/>
        <a:defRPr sz="1867"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ED28A2-C672-41BB-90A7-FA43AA822CC6}"/>
              </a:ext>
            </a:extLst>
          </p:cNvPr>
          <p:cNvSpPr>
            <a:spLocks noGrp="1"/>
          </p:cNvSpPr>
          <p:nvPr>
            <p:ph type="body" idx="1"/>
          </p:nvPr>
        </p:nvSpPr>
        <p:spPr>
          <a:xfrm>
            <a:off x="283779" y="1547310"/>
            <a:ext cx="11627913" cy="42706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313390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1582400" cy="10849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5951" y="1441452"/>
            <a:ext cx="11391492" cy="46847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1446B4D3-0040-7C4D-A395-09CF69D5C115}"/>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208534191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20" r:id="rId16"/>
  </p:sldLayoutIdLst>
  <p:hf hdr="0" ftr="0" dt="0"/>
  <p:txStyles>
    <p:titleStyle>
      <a:lvl1pPr algn="l" defTabSz="457189" rtl="0" eaLnBrk="1" latinLnBrk="0" hangingPunct="1">
        <a:spcBef>
          <a:spcPct val="0"/>
        </a:spcBef>
        <a:buNone/>
        <a:defRPr sz="4267" b="1"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1pPr>
    </p:titleStyle>
    <p:bodyStyle>
      <a:lvl1pPr marL="0" indent="0" algn="l" defTabSz="457189" rtl="0" eaLnBrk="1" latinLnBrk="0" hangingPunct="1">
        <a:spcBef>
          <a:spcPct val="20000"/>
        </a:spcBef>
        <a:buFont typeface="Arial"/>
        <a:buNone/>
        <a:defRPr sz="32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742932" indent="-285744" algn="l" defTabSz="457189" rtl="0" eaLnBrk="1" latinLnBrk="0" hangingPunct="1">
        <a:spcBef>
          <a:spcPct val="20000"/>
        </a:spcBef>
        <a:buClr>
          <a:schemeClr val="tx1"/>
        </a:buClr>
        <a:buFont typeface="Arial" panose="020B0604020202020204" pitchFamily="34" charset="0"/>
        <a:buChar char="•"/>
        <a:defRPr sz="2667"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1142971" indent="-228594" algn="l" defTabSz="457189" rtl="0" eaLnBrk="1" latinLnBrk="0" hangingPunct="1">
        <a:spcBef>
          <a:spcPct val="20000"/>
        </a:spcBef>
        <a:buClr>
          <a:schemeClr val="tx1"/>
        </a:buClr>
        <a:buFont typeface="Arial"/>
        <a:buChar char="•"/>
        <a:defRPr sz="24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600160" indent="-228594" algn="l" defTabSz="457189" rtl="0" eaLnBrk="1" latinLnBrk="0" hangingPunct="1">
        <a:spcBef>
          <a:spcPct val="20000"/>
        </a:spcBef>
        <a:buClr>
          <a:schemeClr val="tx1"/>
        </a:buClr>
        <a:buFont typeface="Arial"/>
        <a:buChar char="–"/>
        <a:defRPr sz="1867"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2057349" indent="-228594" algn="l" defTabSz="457189" rtl="0" eaLnBrk="1" latinLnBrk="0" hangingPunct="1">
        <a:spcBef>
          <a:spcPct val="20000"/>
        </a:spcBef>
        <a:buClr>
          <a:schemeClr val="tx1"/>
        </a:buClr>
        <a:buFont typeface="Arial"/>
        <a:buChar char="»"/>
        <a:defRPr sz="1867"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1582400" cy="10849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5951" y="1441453"/>
            <a:ext cx="11391492" cy="46847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1446B4D3-0040-7C4D-A395-09CF69D5C115}"/>
              </a:ext>
            </a:extLst>
          </p:cNvPr>
          <p:cNvSpPr>
            <a:spLocks noGrp="1"/>
          </p:cNvSpPr>
          <p:nvPr>
            <p:ph type="sldNum" sz="quarter" idx="4"/>
          </p:nvPr>
        </p:nvSpPr>
        <p:spPr>
          <a:xfrm>
            <a:off x="11392887" y="6313134"/>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186080513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Lst>
  <p:hf hdr="0" ftr="0" dt="0"/>
  <p:txStyles>
    <p:titleStyle>
      <a:lvl1pPr algn="l" defTabSz="457178" rtl="0" eaLnBrk="1" latinLnBrk="0" hangingPunct="1">
        <a:spcBef>
          <a:spcPct val="0"/>
        </a:spcBef>
        <a:buNone/>
        <a:defRPr sz="4267" b="1"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1pPr>
    </p:titleStyle>
    <p:bodyStyle>
      <a:lvl1pPr marL="0" indent="0" algn="l" defTabSz="457178" rtl="0" eaLnBrk="1" latinLnBrk="0" hangingPunct="1">
        <a:spcBef>
          <a:spcPct val="20000"/>
        </a:spcBef>
        <a:buFont typeface="Arial"/>
        <a:buNone/>
        <a:defRPr sz="32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742913" indent="-285737" algn="l" defTabSz="457178" rtl="0" eaLnBrk="1" latinLnBrk="0" hangingPunct="1">
        <a:spcBef>
          <a:spcPct val="20000"/>
        </a:spcBef>
        <a:buClr>
          <a:schemeClr val="tx1"/>
        </a:buClr>
        <a:buFont typeface="Arial" panose="020B0604020202020204" pitchFamily="34" charset="0"/>
        <a:buChar char="•"/>
        <a:defRPr sz="2667"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1142942" indent="-228589" algn="l" defTabSz="457178" rtl="0" eaLnBrk="1" latinLnBrk="0" hangingPunct="1">
        <a:spcBef>
          <a:spcPct val="20000"/>
        </a:spcBef>
        <a:buClr>
          <a:schemeClr val="tx1"/>
        </a:buClr>
        <a:buFont typeface="Arial"/>
        <a:buChar char="•"/>
        <a:defRPr sz="24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600120" indent="-228589" algn="l" defTabSz="457178" rtl="0" eaLnBrk="1" latinLnBrk="0" hangingPunct="1">
        <a:spcBef>
          <a:spcPct val="20000"/>
        </a:spcBef>
        <a:buClr>
          <a:schemeClr val="tx1"/>
        </a:buClr>
        <a:buFont typeface="Arial"/>
        <a:buChar char="–"/>
        <a:defRPr sz="1867"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2057298" indent="-228589" algn="l" defTabSz="457178" rtl="0" eaLnBrk="1" latinLnBrk="0" hangingPunct="1">
        <a:spcBef>
          <a:spcPct val="20000"/>
        </a:spcBef>
        <a:buClr>
          <a:schemeClr val="tx1"/>
        </a:buClr>
        <a:buFont typeface="Arial"/>
        <a:buChar char="»"/>
        <a:defRPr sz="1867"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9D1C6B3-3476-5F45-A0E4-E43526460E2F}"/>
              </a:ext>
            </a:extLst>
          </p:cNvPr>
          <p:cNvSpPr>
            <a:spLocks noGrp="1" noChangeArrowheads="1"/>
          </p:cNvSpPr>
          <p:nvPr>
            <p:ph type="title"/>
          </p:nvPr>
        </p:nvSpPr>
        <p:spPr bwMode="auto">
          <a:xfrm>
            <a:off x="0" y="1"/>
            <a:ext cx="11582400"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E089151-6A2C-B448-9419-27B763678F8F}"/>
              </a:ext>
            </a:extLst>
          </p:cNvPr>
          <p:cNvSpPr>
            <a:spLocks noGrp="1" noChangeArrowheads="1"/>
          </p:cNvSpPr>
          <p:nvPr>
            <p:ph type="body" idx="1"/>
          </p:nvPr>
        </p:nvSpPr>
        <p:spPr bwMode="auto">
          <a:xfrm>
            <a:off x="615951" y="1441453"/>
            <a:ext cx="11391900" cy="46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5" name="Slide Number Placeholder 3">
            <a:extLst>
              <a:ext uri="{FF2B5EF4-FFF2-40B4-BE49-F238E27FC236}">
                <a16:creationId xmlns:a16="http://schemas.microsoft.com/office/drawing/2014/main" id="{234515FE-684F-9247-86CE-960366AF1EFC}"/>
              </a:ext>
            </a:extLst>
          </p:cNvPr>
          <p:cNvSpPr>
            <a:spLocks noGrp="1"/>
          </p:cNvSpPr>
          <p:nvPr>
            <p:ph type="sldNum" sz="quarter" idx="4"/>
          </p:nvPr>
        </p:nvSpPr>
        <p:spPr>
          <a:xfrm>
            <a:off x="11391902" y="6314019"/>
            <a:ext cx="615951" cy="366183"/>
          </a:xfrm>
          <a:prstGeom prst="rect">
            <a:avLst/>
          </a:prstGeom>
        </p:spPr>
        <p:txBody>
          <a:bodyPr vert="horz" lIns="91440" tIns="45720" rIns="91440" bIns="45720" rtlCol="0" anchor="ctr"/>
          <a:lstStyle>
            <a:lvl1pPr algn="r" eaLnBrk="1" fontAlgn="auto" hangingPunct="1">
              <a:spcBef>
                <a:spcPts val="0"/>
              </a:spcBef>
              <a:spcAft>
                <a:spcPts val="0"/>
              </a:spcAft>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565C83F1-25E0-7D43-8C77-8F8B1BC0C2EE}" type="slidenum">
              <a:rPr lang="en-US"/>
              <a:pPr>
                <a:defRPr/>
              </a:pPr>
              <a:t>‹#›</a:t>
            </a:fld>
            <a:endParaRPr lang="en-US" dirty="0"/>
          </a:p>
        </p:txBody>
      </p:sp>
    </p:spTree>
    <p:extLst>
      <p:ext uri="{BB962C8B-B14F-4D97-AF65-F5344CB8AC3E}">
        <p14:creationId xmlns:p14="http://schemas.microsoft.com/office/powerpoint/2010/main" val="383195202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Lst>
  <p:hf hdr="0" ftr="0" dt="0"/>
  <p:txStyles>
    <p:titleStyle>
      <a:lvl1pPr algn="l" defTabSz="457178" rtl="0" eaLnBrk="1" fontAlgn="base" hangingPunct="1">
        <a:spcBef>
          <a:spcPct val="0"/>
        </a:spcBef>
        <a:spcAft>
          <a:spcPct val="0"/>
        </a:spcAft>
        <a:defRPr sz="4267" b="1"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1pPr>
      <a:lvl2pPr algn="l" defTabSz="457178" rtl="0" eaLnBrk="1" fontAlgn="base" hangingPunct="1">
        <a:spcBef>
          <a:spcPct val="0"/>
        </a:spcBef>
        <a:spcAft>
          <a:spcPct val="0"/>
        </a:spcAft>
        <a:defRPr sz="4267"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2pPr>
      <a:lvl3pPr algn="l" defTabSz="457178" rtl="0" eaLnBrk="1" fontAlgn="base" hangingPunct="1">
        <a:spcBef>
          <a:spcPct val="0"/>
        </a:spcBef>
        <a:spcAft>
          <a:spcPct val="0"/>
        </a:spcAft>
        <a:defRPr sz="4267"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3pPr>
      <a:lvl4pPr algn="l" defTabSz="457178" rtl="0" eaLnBrk="1" fontAlgn="base" hangingPunct="1">
        <a:spcBef>
          <a:spcPct val="0"/>
        </a:spcBef>
        <a:spcAft>
          <a:spcPct val="0"/>
        </a:spcAft>
        <a:defRPr sz="4267"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algn="l" defTabSz="457178" rtl="0" eaLnBrk="1" fontAlgn="base" hangingPunct="1">
        <a:spcBef>
          <a:spcPct val="0"/>
        </a:spcBef>
        <a:spcAft>
          <a:spcPct val="0"/>
        </a:spcAft>
        <a:defRPr sz="4267"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609570" algn="l" defTabSz="457178" rtl="0" eaLnBrk="1" fontAlgn="base" hangingPunct="1">
        <a:spcBef>
          <a:spcPct val="0"/>
        </a:spcBef>
        <a:spcAft>
          <a:spcPct val="0"/>
        </a:spcAft>
        <a:defRPr sz="4267"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6pPr>
      <a:lvl7pPr marL="1219140" algn="l" defTabSz="457178" rtl="0" eaLnBrk="1" fontAlgn="base" hangingPunct="1">
        <a:spcBef>
          <a:spcPct val="0"/>
        </a:spcBef>
        <a:spcAft>
          <a:spcPct val="0"/>
        </a:spcAft>
        <a:defRPr sz="4267"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7pPr>
      <a:lvl8pPr marL="1828709" algn="l" defTabSz="457178" rtl="0" eaLnBrk="1" fontAlgn="base" hangingPunct="1">
        <a:spcBef>
          <a:spcPct val="0"/>
        </a:spcBef>
        <a:spcAft>
          <a:spcPct val="0"/>
        </a:spcAft>
        <a:defRPr sz="4267"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8pPr>
      <a:lvl9pPr marL="2438278" algn="l" defTabSz="457178" rtl="0" eaLnBrk="1" fontAlgn="base" hangingPunct="1">
        <a:spcBef>
          <a:spcPct val="0"/>
        </a:spcBef>
        <a:spcAft>
          <a:spcPct val="0"/>
        </a:spcAft>
        <a:defRPr sz="4267"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9pPr>
    </p:titleStyle>
    <p:bodyStyle>
      <a:lvl1pPr algn="l" defTabSz="457178" rtl="0" eaLnBrk="1" fontAlgn="base" hangingPunct="1">
        <a:spcBef>
          <a:spcPct val="20000"/>
        </a:spcBef>
        <a:spcAft>
          <a:spcPct val="0"/>
        </a:spcAft>
        <a:buFont typeface="Arial" panose="020B0604020202020204" pitchFamily="34" charset="0"/>
        <a:defRPr sz="32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742913" indent="-285737" algn="l" defTabSz="457178" rtl="0" eaLnBrk="1" fontAlgn="base" hangingPunct="1">
        <a:spcBef>
          <a:spcPct val="20000"/>
        </a:spcBef>
        <a:spcAft>
          <a:spcPct val="0"/>
        </a:spcAft>
        <a:buClr>
          <a:schemeClr val="tx1"/>
        </a:buClr>
        <a:buFont typeface="Arial" panose="020B0604020202020204" pitchFamily="34" charset="0"/>
        <a:buChar char="•"/>
        <a:defRPr sz="2667"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1142942" indent="-228589" algn="l" defTabSz="457178" rtl="0" eaLnBrk="1" fontAlgn="base" hangingPunct="1">
        <a:spcBef>
          <a:spcPct val="20000"/>
        </a:spcBef>
        <a:spcAft>
          <a:spcPct val="0"/>
        </a:spcAft>
        <a:buClr>
          <a:schemeClr val="tx1"/>
        </a:buClr>
        <a:buFont typeface="Arial" panose="020B0604020202020204" pitchFamily="34" charset="0"/>
        <a:buChar char="•"/>
        <a:defRPr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600120" indent="-228589" algn="l" defTabSz="457178" rtl="0" eaLnBrk="1" fontAlgn="base" hangingPunct="1">
        <a:spcBef>
          <a:spcPct val="20000"/>
        </a:spcBef>
        <a:spcAft>
          <a:spcPct val="0"/>
        </a:spcAft>
        <a:buClr>
          <a:schemeClr val="tx1"/>
        </a:buClr>
        <a:buFont typeface="Arial" panose="020B0604020202020204" pitchFamily="34" charset="0"/>
        <a:buChar char="–"/>
        <a:defRPr sz="1867"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2057298" indent="-228589" algn="l" defTabSz="457178" rtl="0" eaLnBrk="1" fontAlgn="base" hangingPunct="1">
        <a:spcBef>
          <a:spcPct val="20000"/>
        </a:spcBef>
        <a:spcAft>
          <a:spcPct val="0"/>
        </a:spcAft>
        <a:buClr>
          <a:schemeClr val="tx1"/>
        </a:buClr>
        <a:buFont typeface="Arial" panose="020B0604020202020204" pitchFamily="34" charset="0"/>
        <a:buChar char="»"/>
        <a:defRPr sz="1867"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9D1C6B3-3476-5F45-A0E4-E43526460E2F}"/>
              </a:ext>
            </a:extLst>
          </p:cNvPr>
          <p:cNvSpPr>
            <a:spLocks noGrp="1" noChangeArrowheads="1"/>
          </p:cNvSpPr>
          <p:nvPr>
            <p:ph type="title"/>
          </p:nvPr>
        </p:nvSpPr>
        <p:spPr bwMode="auto">
          <a:xfrm>
            <a:off x="0" y="0"/>
            <a:ext cx="11582400"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E089151-6A2C-B448-9419-27B763678F8F}"/>
              </a:ext>
            </a:extLst>
          </p:cNvPr>
          <p:cNvSpPr>
            <a:spLocks noGrp="1" noChangeArrowheads="1"/>
          </p:cNvSpPr>
          <p:nvPr>
            <p:ph type="body" idx="1"/>
          </p:nvPr>
        </p:nvSpPr>
        <p:spPr bwMode="auto">
          <a:xfrm>
            <a:off x="615951" y="1441451"/>
            <a:ext cx="11391900" cy="46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5" name="Slide Number Placeholder 3">
            <a:extLst>
              <a:ext uri="{FF2B5EF4-FFF2-40B4-BE49-F238E27FC236}">
                <a16:creationId xmlns:a16="http://schemas.microsoft.com/office/drawing/2014/main" id="{234515FE-684F-9247-86CE-960366AF1EFC}"/>
              </a:ext>
            </a:extLst>
          </p:cNvPr>
          <p:cNvSpPr>
            <a:spLocks noGrp="1"/>
          </p:cNvSpPr>
          <p:nvPr>
            <p:ph type="sldNum" sz="quarter" idx="4"/>
          </p:nvPr>
        </p:nvSpPr>
        <p:spPr>
          <a:xfrm>
            <a:off x="11391901" y="6314018"/>
            <a:ext cx="615951" cy="366183"/>
          </a:xfrm>
          <a:prstGeom prst="rect">
            <a:avLst/>
          </a:prstGeom>
        </p:spPr>
        <p:txBody>
          <a:bodyPr vert="horz" lIns="91440" tIns="45720" rIns="91440" bIns="45720" rtlCol="0" anchor="ctr"/>
          <a:lstStyle>
            <a:lvl1pPr algn="r" eaLnBrk="1" fontAlgn="auto" hangingPunct="1">
              <a:spcBef>
                <a:spcPts val="0"/>
              </a:spcBef>
              <a:spcAft>
                <a:spcPts val="0"/>
              </a:spcAft>
              <a:defRPr sz="1067"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565C83F1-25E0-7D43-8C77-8F8B1BC0C2EE}" type="slidenum">
              <a:rPr lang="en-US"/>
              <a:pPr>
                <a:defRPr/>
              </a:pPr>
              <a:t>‹#›</a:t>
            </a:fld>
            <a:endParaRPr lang="en-US" dirty="0"/>
          </a:p>
        </p:txBody>
      </p:sp>
    </p:spTree>
    <p:extLst>
      <p:ext uri="{BB962C8B-B14F-4D97-AF65-F5344CB8AC3E}">
        <p14:creationId xmlns:p14="http://schemas.microsoft.com/office/powerpoint/2010/main" val="208541335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Lst>
  <p:hf hdr="0" ftr="0" dt="0"/>
  <p:txStyles>
    <p:titleStyle>
      <a:lvl1pPr algn="l" defTabSz="457189" rtl="0" eaLnBrk="1" fontAlgn="base" hangingPunct="1">
        <a:spcBef>
          <a:spcPct val="0"/>
        </a:spcBef>
        <a:spcAft>
          <a:spcPct val="0"/>
        </a:spcAft>
        <a:defRPr sz="4267" b="1" kern="1200">
          <a:solidFill>
            <a:schemeClr val="tx1"/>
          </a:solidFill>
          <a:latin typeface="Avenir Next LT Pro Demi" panose="020B0704020202020204" pitchFamily="34" charset="0"/>
          <a:ea typeface="Avenir Next LT Pro Demi" panose="020B0704020202020204" pitchFamily="34" charset="0"/>
          <a:cs typeface="Avenir Next LT Pro Demi" panose="020B0704020202020204" pitchFamily="34" charset="0"/>
        </a:defRPr>
      </a:lvl1pPr>
      <a:lvl2pPr algn="l" defTabSz="457189" rtl="0" eaLnBrk="1" fontAlgn="base" hangingPunct="1">
        <a:spcBef>
          <a:spcPct val="0"/>
        </a:spcBef>
        <a:spcAft>
          <a:spcPct val="0"/>
        </a:spcAft>
        <a:defRPr sz="4267"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2pPr>
      <a:lvl3pPr algn="l" defTabSz="457189" rtl="0" eaLnBrk="1" fontAlgn="base" hangingPunct="1">
        <a:spcBef>
          <a:spcPct val="0"/>
        </a:spcBef>
        <a:spcAft>
          <a:spcPct val="0"/>
        </a:spcAft>
        <a:defRPr sz="4267"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3pPr>
      <a:lvl4pPr algn="l" defTabSz="457189" rtl="0" eaLnBrk="1" fontAlgn="base" hangingPunct="1">
        <a:spcBef>
          <a:spcPct val="0"/>
        </a:spcBef>
        <a:spcAft>
          <a:spcPct val="0"/>
        </a:spcAft>
        <a:defRPr sz="4267"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algn="l" defTabSz="457189" rtl="0" eaLnBrk="1" fontAlgn="base" hangingPunct="1">
        <a:spcBef>
          <a:spcPct val="0"/>
        </a:spcBef>
        <a:spcAft>
          <a:spcPct val="0"/>
        </a:spcAft>
        <a:defRPr sz="4267"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609585" algn="l" defTabSz="457189" rtl="0" eaLnBrk="1" fontAlgn="base" hangingPunct="1">
        <a:spcBef>
          <a:spcPct val="0"/>
        </a:spcBef>
        <a:spcAft>
          <a:spcPct val="0"/>
        </a:spcAft>
        <a:defRPr sz="4267"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6pPr>
      <a:lvl7pPr marL="1219170" algn="l" defTabSz="457189" rtl="0" eaLnBrk="1" fontAlgn="base" hangingPunct="1">
        <a:spcBef>
          <a:spcPct val="0"/>
        </a:spcBef>
        <a:spcAft>
          <a:spcPct val="0"/>
        </a:spcAft>
        <a:defRPr sz="4267"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7pPr>
      <a:lvl8pPr marL="1828754" algn="l" defTabSz="457189" rtl="0" eaLnBrk="1" fontAlgn="base" hangingPunct="1">
        <a:spcBef>
          <a:spcPct val="0"/>
        </a:spcBef>
        <a:spcAft>
          <a:spcPct val="0"/>
        </a:spcAft>
        <a:defRPr sz="4267"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8pPr>
      <a:lvl9pPr marL="2438339" algn="l" defTabSz="457189" rtl="0" eaLnBrk="1" fontAlgn="base" hangingPunct="1">
        <a:spcBef>
          <a:spcPct val="0"/>
        </a:spcBef>
        <a:spcAft>
          <a:spcPct val="0"/>
        </a:spcAft>
        <a:defRPr sz="4267"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9pPr>
    </p:titleStyle>
    <p:bodyStyle>
      <a:lvl1pPr algn="l" defTabSz="457189" rtl="0" eaLnBrk="1" fontAlgn="base" hangingPunct="1">
        <a:spcBef>
          <a:spcPct val="20000"/>
        </a:spcBef>
        <a:spcAft>
          <a:spcPct val="0"/>
        </a:spcAft>
        <a:buFont typeface="Arial" panose="020B0604020202020204" pitchFamily="34" charset="0"/>
        <a:defRPr sz="32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742932" indent="-285744" algn="l" defTabSz="457189" rtl="0" eaLnBrk="1" fontAlgn="base" hangingPunct="1">
        <a:spcBef>
          <a:spcPct val="20000"/>
        </a:spcBef>
        <a:spcAft>
          <a:spcPct val="0"/>
        </a:spcAft>
        <a:buClr>
          <a:schemeClr val="tx1"/>
        </a:buClr>
        <a:buFont typeface="Arial" panose="020B0604020202020204" pitchFamily="34" charset="0"/>
        <a:buChar char="•"/>
        <a:defRPr sz="2667"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1142971" indent="-228594" algn="l" defTabSz="457189" rtl="0" eaLnBrk="1" fontAlgn="base" hangingPunct="1">
        <a:spcBef>
          <a:spcPct val="20000"/>
        </a:spcBef>
        <a:spcAft>
          <a:spcPct val="0"/>
        </a:spcAft>
        <a:buClr>
          <a:schemeClr val="tx1"/>
        </a:buClr>
        <a:buFont typeface="Arial" panose="020B0604020202020204" pitchFamily="34" charset="0"/>
        <a:buChar char="•"/>
        <a:defRPr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600160" indent="-228594" algn="l" defTabSz="457189" rtl="0" eaLnBrk="1" fontAlgn="base" hangingPunct="1">
        <a:spcBef>
          <a:spcPct val="20000"/>
        </a:spcBef>
        <a:spcAft>
          <a:spcPct val="0"/>
        </a:spcAft>
        <a:buClr>
          <a:schemeClr val="tx1"/>
        </a:buClr>
        <a:buFont typeface="Arial" panose="020B0604020202020204" pitchFamily="34" charset="0"/>
        <a:buChar char="–"/>
        <a:defRPr sz="1867"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2057349" indent="-228594" algn="l" defTabSz="457189" rtl="0" eaLnBrk="1" fontAlgn="base" hangingPunct="1">
        <a:spcBef>
          <a:spcPct val="20000"/>
        </a:spcBef>
        <a:spcAft>
          <a:spcPct val="0"/>
        </a:spcAft>
        <a:buClr>
          <a:schemeClr val="tx1"/>
        </a:buClr>
        <a:buFont typeface="Arial" panose="020B0604020202020204" pitchFamily="34" charset="0"/>
        <a:buChar char="»"/>
        <a:defRPr sz="1867"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fabiusmaximus.com/2013/08/10/posen-future-53627/" TargetMode="External"/><Relationship Id="rId5" Type="http://schemas.openxmlformats.org/officeDocument/2006/relationships/image" Target="../media/image33.jpeg"/><Relationship Id="rId4" Type="http://schemas.openxmlformats.org/officeDocument/2006/relationships/hyperlink" Target="https://freesvg.org/bright-future"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11.xml"/><Relationship Id="rId16" Type="http://schemas.openxmlformats.org/officeDocument/2006/relationships/image" Target="../media/image51.svg"/><Relationship Id="rId1" Type="http://schemas.openxmlformats.org/officeDocument/2006/relationships/slideLayout" Target="../slideLayouts/slideLayout3.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hyperlink" Target="https://www.pexels.com/photo/red-fire-hydrant-on-green-grass-field-188729/" TargetMode="External"/><Relationship Id="rId3" Type="http://schemas.openxmlformats.org/officeDocument/2006/relationships/hyperlink" Target="https://en.wikipedia.org/wiki/Pencil_sharpener" TargetMode="External"/><Relationship Id="rId7" Type="http://schemas.openxmlformats.org/officeDocument/2006/relationships/image" Target="../media/image55.jpeg"/><Relationship Id="rId2" Type="http://schemas.openxmlformats.org/officeDocument/2006/relationships/image" Target="../media/image52.jpeg"/><Relationship Id="rId1" Type="http://schemas.openxmlformats.org/officeDocument/2006/relationships/slideLayout" Target="../slideLayouts/slideLayout15.xml"/><Relationship Id="rId6" Type="http://schemas.openxmlformats.org/officeDocument/2006/relationships/hyperlink" Target="https://pxhere.com/en/photo/1522725" TargetMode="External"/><Relationship Id="rId5" Type="http://schemas.openxmlformats.org/officeDocument/2006/relationships/image" Target="../media/image54.jpeg"/><Relationship Id="rId10" Type="http://schemas.openxmlformats.org/officeDocument/2006/relationships/image" Target="../media/image57.jpeg"/><Relationship Id="rId4" Type="http://schemas.openxmlformats.org/officeDocument/2006/relationships/image" Target="../media/image53.jpeg"/><Relationship Id="rId9"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16.xml"/><Relationship Id="rId1" Type="http://schemas.openxmlformats.org/officeDocument/2006/relationships/slideLayout" Target="../slideLayouts/slideLayout36.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microsoft.com/office/2007/relationships/hdphoto" Target="../media/hdphoto1.wdp"/><Relationship Id="rId9" Type="http://schemas.openxmlformats.org/officeDocument/2006/relationships/image" Target="../media/image6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8.png"/><Relationship Id="rId3" Type="http://schemas.openxmlformats.org/officeDocument/2006/relationships/image" Target="../media/image71.png"/><Relationship Id="rId7" Type="http://schemas.openxmlformats.org/officeDocument/2006/relationships/hyperlink" Target="mailto:edx@cdc.gov" TargetMode="External"/><Relationship Id="rId12" Type="http://schemas.openxmlformats.org/officeDocument/2006/relationships/hyperlink" Target="https://www.cdc.gov/nndss/case-surveillance-modernization/index.html" TargetMode="External"/><Relationship Id="rId2" Type="http://schemas.openxmlformats.org/officeDocument/2006/relationships/notesSlide" Target="../notesSlides/notesSlide17.xml"/><Relationship Id="rId1" Type="http://schemas.openxmlformats.org/officeDocument/2006/relationships/slideLayout" Target="../slideLayouts/slideLayout68.xml"/><Relationship Id="rId6" Type="http://schemas.openxmlformats.org/officeDocument/2006/relationships/hyperlink" Target="https://www.cdc.gov/nndss/trc/news/index.html" TargetMode="External"/><Relationship Id="rId11" Type="http://schemas.openxmlformats.org/officeDocument/2006/relationships/image" Target="../media/image77.svg"/><Relationship Id="rId5" Type="http://schemas.openxmlformats.org/officeDocument/2006/relationships/image" Target="../media/image73.svg"/><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75.svg"/><Relationship Id="rId14" Type="http://schemas.openxmlformats.org/officeDocument/2006/relationships/image" Target="../media/image79.sv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hyperlink" Target="https://app.smartsheetgov.com/b/form/16987d00ab754d0b89c38bb14729356c" TargetMode="External"/><Relationship Id="rId2" Type="http://schemas.openxmlformats.org/officeDocument/2006/relationships/notesSlide" Target="../notesSlides/notesSlide6.xml"/><Relationship Id="rId1" Type="http://schemas.openxmlformats.org/officeDocument/2006/relationships/slideLayout" Target="../slideLayouts/slideLayout8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hyperlink" Target="https://www.cdc.gov/nndss/case-surveillance-modernization/implementation-faq.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EBD0A98-F9EE-A248-9CCF-50A10F820EAF}"/>
              </a:ext>
            </a:extLst>
          </p:cNvPr>
          <p:cNvSpPr>
            <a:spLocks noGrp="1"/>
          </p:cNvSpPr>
          <p:nvPr>
            <p:ph type="ctrTitle"/>
          </p:nvPr>
        </p:nvSpPr>
        <p:spPr>
          <a:xfrm>
            <a:off x="1398166" y="1748398"/>
            <a:ext cx="7525701" cy="1325820"/>
          </a:xfrm>
        </p:spPr>
        <p:txBody>
          <a:bodyPr/>
          <a:lstStyle/>
          <a:p>
            <a:r>
              <a:rPr lang="en-US" sz="3733" dirty="0">
                <a:latin typeface="Avenir Next LT Pro Demi"/>
              </a:rPr>
              <a:t>NNDSS eSHARE </a:t>
            </a:r>
            <a:br>
              <a:rPr lang="en-US" sz="3733" dirty="0"/>
            </a:br>
            <a:r>
              <a:rPr lang="en-US" sz="3733" dirty="0">
                <a:latin typeface="Avenir Next LT Pro Demi"/>
              </a:rPr>
              <a:t>February 2023 Webinar</a:t>
            </a:r>
          </a:p>
        </p:txBody>
      </p:sp>
      <p:pic>
        <p:nvPicPr>
          <p:cNvPr id="13" name="Picture 12" title="NNDSS branding element">
            <a:extLst>
              <a:ext uri="{FF2B5EF4-FFF2-40B4-BE49-F238E27FC236}">
                <a16:creationId xmlns:a16="http://schemas.microsoft.com/office/drawing/2014/main" id="{D669EB71-86CA-4751-8871-A96CB859690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557118" y="3537479"/>
            <a:ext cx="3838601" cy="1507756"/>
          </a:xfrm>
          <a:prstGeom prst="rect">
            <a:avLst/>
          </a:prstGeom>
        </p:spPr>
      </p:pic>
      <p:sp>
        <p:nvSpPr>
          <p:cNvPr id="14" name="Text Placeholder 5">
            <a:extLst>
              <a:ext uri="{FF2B5EF4-FFF2-40B4-BE49-F238E27FC236}">
                <a16:creationId xmlns:a16="http://schemas.microsoft.com/office/drawing/2014/main" id="{9F7837CA-08A1-44D4-B06C-A44BC24E6F03}"/>
              </a:ext>
            </a:extLst>
          </p:cNvPr>
          <p:cNvSpPr txBox="1">
            <a:spLocks/>
          </p:cNvSpPr>
          <p:nvPr/>
        </p:nvSpPr>
        <p:spPr>
          <a:xfrm>
            <a:off x="1398165" y="5032670"/>
            <a:ext cx="4155969" cy="401485"/>
          </a:xfrm>
          <a:prstGeom prst="rect">
            <a:avLst/>
          </a:prstGeom>
        </p:spPr>
        <p:txBody>
          <a:bodyPr vert="horz" lIns="121920" tIns="60960" rIns="121920" bIns="60960" rtlCol="0" anchor="t">
            <a:noAutofit/>
          </a:bodyPr>
          <a:lstStyle>
            <a:lvl1pPr marL="0" indent="0" algn="l" defTabSz="342900" rtl="0" eaLnBrk="1" latinLnBrk="0" hangingPunct="1">
              <a:spcBef>
                <a:spcPct val="20000"/>
              </a:spcBef>
              <a:buFont typeface="Arial"/>
              <a:buNone/>
              <a:defRPr sz="1500" b="0" i="0" kern="1200">
                <a:solidFill>
                  <a:srgbClr val="FFFFFF"/>
                </a:solidFill>
                <a:latin typeface="AvenirNext LT Pro Regular" panose="020B0504020202020204" pitchFamily="34" charset="77"/>
                <a:ea typeface="Helvetica Neue" panose="02000503000000020004" pitchFamily="2" charset="0"/>
                <a:cs typeface="Helvetica Neue" panose="02000503000000020004" pitchFamily="2" charset="0"/>
              </a:defRPr>
            </a:lvl1pPr>
            <a:lvl2pPr marL="342900" indent="0" algn="l" defTabSz="342900" rtl="0" eaLnBrk="1" latinLnBrk="0" hangingPunct="1">
              <a:spcBef>
                <a:spcPct val="20000"/>
              </a:spcBef>
              <a:buClr>
                <a:schemeClr val="tx1"/>
              </a:buClr>
              <a:buFont typeface="Arial" panose="020B0604020202020204" pitchFamily="34" charset="0"/>
              <a:buNone/>
              <a:defRPr sz="150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2pPr>
            <a:lvl3pPr marL="685800" indent="0" algn="l" defTabSz="342900" rtl="0" eaLnBrk="1" latinLnBrk="0" hangingPunct="1">
              <a:spcBef>
                <a:spcPct val="20000"/>
              </a:spcBef>
              <a:buClr>
                <a:schemeClr val="tx1"/>
              </a:buClr>
              <a:buFont typeface="Arial"/>
              <a:buNone/>
              <a:defRPr sz="135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0287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3716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7145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6pPr>
            <a:lvl7pPr marL="20574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7pPr>
            <a:lvl8pPr marL="24003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8pPr>
            <a:lvl9pPr marL="27432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9pPr>
          </a:lstStyle>
          <a:p>
            <a:pPr algn="ctr" defTabSz="457189">
              <a:defRPr/>
            </a:pPr>
            <a:r>
              <a:rPr lang="en-US" sz="1600" dirty="0">
                <a:latin typeface="AvenirNext LT Pro Regular"/>
                <a:ea typeface="+mj-ea"/>
                <a:cs typeface="+mj-cs"/>
              </a:rPr>
              <a:t>Division of Health Informatics and Surveillance</a:t>
            </a:r>
          </a:p>
        </p:txBody>
      </p:sp>
      <p:sp>
        <p:nvSpPr>
          <p:cNvPr id="6" name="Date Placeholder 3">
            <a:extLst>
              <a:ext uri="{FF2B5EF4-FFF2-40B4-BE49-F238E27FC236}">
                <a16:creationId xmlns:a16="http://schemas.microsoft.com/office/drawing/2014/main" id="{7D06D0D1-F67B-454C-B94D-B3E6B472A35F}"/>
              </a:ext>
            </a:extLst>
          </p:cNvPr>
          <p:cNvSpPr txBox="1">
            <a:spLocks/>
          </p:cNvSpPr>
          <p:nvPr/>
        </p:nvSpPr>
        <p:spPr>
          <a:xfrm>
            <a:off x="1398165" y="5971756"/>
            <a:ext cx="5876835" cy="729341"/>
          </a:xfrm>
          <a:prstGeom prst="rect">
            <a:avLst/>
          </a:prstGeom>
        </p:spPr>
        <p:txBody>
          <a:bodyPr lIns="121920" tIns="60960" rIns="121920" bIns="6096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89">
              <a:defRPr/>
            </a:pPr>
            <a:r>
              <a:rPr lang="en-US" sz="2667" b="1" dirty="0">
                <a:solidFill>
                  <a:srgbClr val="28434E"/>
                </a:solidFill>
                <a:latin typeface="Calibri"/>
              </a:rPr>
              <a:t>February 21, 2023</a:t>
            </a:r>
            <a:endParaRPr lang="en-US" sz="2667" b="1" dirty="0">
              <a:solidFill>
                <a:srgbClr val="28434E"/>
              </a:solidFill>
              <a:latin typeface="Avenir Next LT Pro" panose="020B0504020202020204" pitchFamily="34" charset="77"/>
              <a:ea typeface="Helvetica Neue CE 55 Roman" panose="02000503000000020004" pitchFamily="2" charset="0"/>
              <a:cs typeface="Helvetica Neue CE 55 Roman" panose="02000503000000020004" pitchFamily="2" charset="0"/>
            </a:endParaRPr>
          </a:p>
        </p:txBody>
      </p:sp>
    </p:spTree>
    <p:extLst>
      <p:ext uri="{BB962C8B-B14F-4D97-AF65-F5344CB8AC3E}">
        <p14:creationId xmlns:p14="http://schemas.microsoft.com/office/powerpoint/2010/main" val="2903310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5A8AFA4-5C32-4100-9C6D-839A47E15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6B5F253-7949-47C2-9DBD-1570ECDA2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799" y="685800"/>
            <a:ext cx="5421703"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BA78BE-AE5C-A6BD-8705-7720CB1FDAE7}"/>
              </a:ext>
            </a:extLst>
          </p:cNvPr>
          <p:cNvSpPr>
            <a:spLocks noGrp="1"/>
          </p:cNvSpPr>
          <p:nvPr>
            <p:ph type="title"/>
          </p:nvPr>
        </p:nvSpPr>
        <p:spPr>
          <a:xfrm>
            <a:off x="852256" y="1259958"/>
            <a:ext cx="5095783" cy="4341852"/>
          </a:xfrm>
        </p:spPr>
        <p:txBody>
          <a:bodyPr vert="horz" lIns="91440" tIns="45720" rIns="91440" bIns="45720" rtlCol="0" anchor="b">
            <a:normAutofit/>
          </a:bodyPr>
          <a:lstStyle/>
          <a:p>
            <a:pPr algn="ctr" defTabSz="914400">
              <a:lnSpc>
                <a:spcPct val="90000"/>
              </a:lnSpc>
            </a:pPr>
            <a:r>
              <a:rPr lang="en-US" sz="4800" dirty="0">
                <a:solidFill>
                  <a:srgbClr val="FFFFFF"/>
                </a:solidFill>
                <a:ea typeface="+mj-ea"/>
                <a:cs typeface="+mj-cs"/>
              </a:rPr>
              <a:t>High-level Goal</a:t>
            </a:r>
            <a:br>
              <a:rPr lang="en-US" sz="3200" dirty="0">
                <a:solidFill>
                  <a:srgbClr val="FFFFFF"/>
                </a:solidFill>
                <a:latin typeface="Avenir Next LT Pro" panose="020B0504020202020204" pitchFamily="34" charset="0"/>
                <a:ea typeface="+mj-ea"/>
                <a:cs typeface="+mj-cs"/>
              </a:rPr>
            </a:br>
            <a:br>
              <a:rPr lang="en-US" sz="3200" dirty="0">
                <a:solidFill>
                  <a:srgbClr val="FFFFFF"/>
                </a:solidFill>
                <a:latin typeface="Avenir Next LT Pro" panose="020B0504020202020204" pitchFamily="34" charset="0"/>
                <a:ea typeface="+mj-ea"/>
                <a:cs typeface="+mj-cs"/>
              </a:rPr>
            </a:br>
            <a:r>
              <a:rPr lang="en-US" sz="3200" dirty="0">
                <a:solidFill>
                  <a:srgbClr val="FFFFFF"/>
                </a:solidFill>
                <a:latin typeface="Avenir Next LT Pro" panose="020B0504020202020204" pitchFamily="34" charset="0"/>
                <a:ea typeface="+mj-ea"/>
                <a:cs typeface="+mj-cs"/>
              </a:rPr>
              <a:t>Data standardization across the case surveillance ecosystem results in greater interoperability and automation, leading to increased efficiency</a:t>
            </a:r>
          </a:p>
        </p:txBody>
      </p:sp>
      <p:pic>
        <p:nvPicPr>
          <p:cNvPr id="6" name="Content Placeholder 5" descr="Wing seen from airplane window">
            <a:extLst>
              <a:ext uri="{FF2B5EF4-FFF2-40B4-BE49-F238E27FC236}">
                <a16:creationId xmlns:a16="http://schemas.microsoft.com/office/drawing/2014/main" id="{1B498E5C-E6B2-C999-113E-E6A47725204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969" r="11072"/>
          <a:stretch/>
        </p:blipFill>
        <p:spPr>
          <a:xfrm>
            <a:off x="6107503" y="685799"/>
            <a:ext cx="5410200" cy="5486400"/>
          </a:xfrm>
          <a:prstGeom prst="rect">
            <a:avLst/>
          </a:prstGeom>
        </p:spPr>
      </p:pic>
      <p:sp>
        <p:nvSpPr>
          <p:cNvPr id="4" name="Slide Number Placeholder 3">
            <a:extLst>
              <a:ext uri="{FF2B5EF4-FFF2-40B4-BE49-F238E27FC236}">
                <a16:creationId xmlns:a16="http://schemas.microsoft.com/office/drawing/2014/main" id="{C91BE45F-516C-B54E-0E47-35AF83A99D08}"/>
              </a:ext>
            </a:extLst>
          </p:cNvPr>
          <p:cNvSpPr>
            <a:spLocks noGrp="1"/>
          </p:cNvSpPr>
          <p:nvPr>
            <p:ph type="sldNum" sz="quarter" idx="4"/>
          </p:nvPr>
        </p:nvSpPr>
        <p:spPr>
          <a:xfrm>
            <a:off x="9180576" y="6356350"/>
            <a:ext cx="2743200" cy="365125"/>
          </a:xfrm>
        </p:spPr>
        <p:txBody>
          <a:bodyPr vert="horz" lIns="91440" tIns="45720" rIns="91440" bIns="45720" rtlCol="0" anchor="ctr">
            <a:normAutofit/>
          </a:bodyPr>
          <a:lstStyle/>
          <a:p>
            <a:pPr>
              <a:spcAft>
                <a:spcPts val="600"/>
              </a:spcAft>
              <a:defRPr/>
            </a:pPr>
            <a:fld id="{0C2FA08C-26E4-CA4A-8F70-5CDDC8BEA5E9}" type="slidenum">
              <a:rPr lang="en-US" sz="1200">
                <a:solidFill>
                  <a:schemeClr val="bg1">
                    <a:alpha val="60000"/>
                  </a:schemeClr>
                </a:solidFill>
                <a:latin typeface="Calibri" panose="020F0502020204030204"/>
                <a:ea typeface="+mn-ea"/>
                <a:cs typeface="+mn-cs"/>
              </a:rPr>
              <a:pPr>
                <a:spcAft>
                  <a:spcPts val="600"/>
                </a:spcAft>
                <a:defRPr/>
              </a:pPr>
              <a:t>10</a:t>
            </a:fld>
            <a:endParaRPr lang="en-US" sz="1200" dirty="0">
              <a:solidFill>
                <a:schemeClr val="bg1">
                  <a:alpha val="60000"/>
                </a:schemeClr>
              </a:solidFill>
              <a:latin typeface="Calibri" panose="020F0502020204030204"/>
              <a:ea typeface="+mn-ea"/>
              <a:cs typeface="+mn-cs"/>
            </a:endParaRPr>
          </a:p>
        </p:txBody>
      </p:sp>
    </p:spTree>
    <p:extLst>
      <p:ext uri="{BB962C8B-B14F-4D97-AF65-F5344CB8AC3E}">
        <p14:creationId xmlns:p14="http://schemas.microsoft.com/office/powerpoint/2010/main" val="2212373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85E29-C672-4FF3-A92D-1B612D8813CD}"/>
              </a:ext>
            </a:extLst>
          </p:cNvPr>
          <p:cNvSpPr>
            <a:spLocks noGrp="1"/>
          </p:cNvSpPr>
          <p:nvPr>
            <p:ph type="title"/>
          </p:nvPr>
        </p:nvSpPr>
        <p:spPr/>
        <p:txBody>
          <a:bodyPr/>
          <a:lstStyle/>
          <a:p>
            <a:r>
              <a:rPr lang="en-US" dirty="0"/>
              <a:t>The future is ours to create.</a:t>
            </a:r>
          </a:p>
        </p:txBody>
      </p:sp>
      <p:sp>
        <p:nvSpPr>
          <p:cNvPr id="4" name="Slide Number Placeholder 3">
            <a:extLst>
              <a:ext uri="{FF2B5EF4-FFF2-40B4-BE49-F238E27FC236}">
                <a16:creationId xmlns:a16="http://schemas.microsoft.com/office/drawing/2014/main" id="{381B1CA7-CB5D-4814-9ACF-CEB7FC018630}"/>
              </a:ext>
            </a:extLst>
          </p:cNvPr>
          <p:cNvSpPr>
            <a:spLocks noGrp="1"/>
          </p:cNvSpPr>
          <p:nvPr>
            <p:ph type="sldNum" sz="quarter" idx="4"/>
          </p:nvPr>
        </p:nvSpPr>
        <p:spPr/>
        <p:txBody>
          <a:bodyPr/>
          <a:lstStyle/>
          <a:p>
            <a:fld id="{0C2FA08C-26E4-CA4A-8F70-5CDDC8BEA5E9}" type="slidenum">
              <a:rPr lang="en-US" smtClean="0"/>
              <a:pPr/>
              <a:t>11</a:t>
            </a:fld>
            <a:endParaRPr lang="en-US" dirty="0"/>
          </a:p>
        </p:txBody>
      </p:sp>
      <p:pic>
        <p:nvPicPr>
          <p:cNvPr id="9" name="Picture 8" descr="Logo&#10;&#10;Description automatically generated">
            <a:extLst>
              <a:ext uri="{FF2B5EF4-FFF2-40B4-BE49-F238E27FC236}">
                <a16:creationId xmlns:a16="http://schemas.microsoft.com/office/drawing/2014/main" id="{729C19BB-69C5-4EE6-846E-38A4BDE964BF}"/>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0510256" y="5045108"/>
            <a:ext cx="1765265" cy="1765265"/>
          </a:xfrm>
          <a:prstGeom prst="rect">
            <a:avLst/>
          </a:prstGeom>
        </p:spPr>
      </p:pic>
      <p:pic>
        <p:nvPicPr>
          <p:cNvPr id="11" name="Picture 10" descr="A picture containing text, nature, clouds, cloudy&#10;&#10;Text reads &quot;The future is ours to create.&quot;">
            <a:extLst>
              <a:ext uri="{FF2B5EF4-FFF2-40B4-BE49-F238E27FC236}">
                <a16:creationId xmlns:a16="http://schemas.microsoft.com/office/drawing/2014/main" id="{3116E0D8-86FE-4FEB-84C0-1E210EC3936E}"/>
              </a:ext>
            </a:extLst>
          </p:cNvPr>
          <p:cNvPicPr>
            <a:picLocks noChangeAspect="1"/>
          </p:cNvPicPr>
          <p:nvPr/>
        </p:nvPicPr>
        <p:blipFill rotWithShape="1">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6382" y="0"/>
            <a:ext cx="12198382" cy="6858000"/>
          </a:xfrm>
          <a:prstGeom prst="rect">
            <a:avLst/>
          </a:prstGeom>
        </p:spPr>
      </p:pic>
    </p:spTree>
    <p:extLst>
      <p:ext uri="{BB962C8B-B14F-4D97-AF65-F5344CB8AC3E}">
        <p14:creationId xmlns:p14="http://schemas.microsoft.com/office/powerpoint/2010/main" val="2560289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60009-6D11-448B-BC19-892B5D17AF8E}"/>
              </a:ext>
            </a:extLst>
          </p:cNvPr>
          <p:cNvSpPr>
            <a:spLocks noGrp="1"/>
          </p:cNvSpPr>
          <p:nvPr>
            <p:ph type="title"/>
          </p:nvPr>
        </p:nvSpPr>
        <p:spPr>
          <a:xfrm>
            <a:off x="208230" y="357808"/>
            <a:ext cx="5804933" cy="1560444"/>
          </a:xfrm>
        </p:spPr>
        <p:txBody>
          <a:bodyPr vert="horz" lIns="91440" tIns="45720" rIns="91440" bIns="45720" rtlCol="0" anchor="ctr">
            <a:normAutofit/>
          </a:bodyPr>
          <a:lstStyle/>
          <a:p>
            <a:pPr defTabSz="914400">
              <a:lnSpc>
                <a:spcPct val="90000"/>
              </a:lnSpc>
            </a:pPr>
            <a:r>
              <a:rPr lang="en-US" sz="3600" dirty="0">
                <a:solidFill>
                  <a:schemeClr val="tx1">
                    <a:lumMod val="40000"/>
                    <a:lumOff val="60000"/>
                  </a:schemeClr>
                </a:solidFill>
                <a:ea typeface="+mj-ea"/>
                <a:cs typeface="+mj-cs"/>
              </a:rPr>
              <a:t>What is “Generic” or “Core”’ Data for a Case?</a:t>
            </a:r>
          </a:p>
        </p:txBody>
      </p:sp>
      <p:sp>
        <p:nvSpPr>
          <p:cNvPr id="3" name="Content Placeholder 2">
            <a:extLst>
              <a:ext uri="{FF2B5EF4-FFF2-40B4-BE49-F238E27FC236}">
                <a16:creationId xmlns:a16="http://schemas.microsoft.com/office/drawing/2014/main" id="{A1664784-A091-4864-8861-946C4604B7D4}"/>
              </a:ext>
            </a:extLst>
          </p:cNvPr>
          <p:cNvSpPr>
            <a:spLocks noGrp="1"/>
          </p:cNvSpPr>
          <p:nvPr>
            <p:ph idx="1"/>
          </p:nvPr>
        </p:nvSpPr>
        <p:spPr>
          <a:xfrm>
            <a:off x="0" y="2196548"/>
            <a:ext cx="6582780" cy="4572000"/>
          </a:xfrm>
        </p:spPr>
        <p:txBody>
          <a:bodyPr vert="horz" lIns="91440" tIns="45720" rIns="91440" bIns="45720" rtlCol="0" anchor="t">
            <a:normAutofit/>
          </a:bodyPr>
          <a:lstStyle/>
          <a:p>
            <a:pPr marL="457200" indent="-228600" defTabSz="914400">
              <a:lnSpc>
                <a:spcPct val="120000"/>
              </a:lnSpc>
              <a:buFont typeface="Arial" panose="020B0604020202020204" pitchFamily="34" charset="0"/>
              <a:buChar char="•"/>
            </a:pPr>
            <a:r>
              <a:rPr lang="en-US" sz="2400" dirty="0">
                <a:solidFill>
                  <a:srgbClr val="D9DFE1"/>
                </a:solidFill>
                <a:latin typeface="Avenir Next LT Pro" panose="020B0504020202020204" pitchFamily="34" charset="0"/>
                <a:ea typeface="+mn-ea"/>
                <a:cs typeface="+mn-cs"/>
              </a:rPr>
              <a:t>Jurisdiction surveillance systems are set up with </a:t>
            </a:r>
            <a:r>
              <a:rPr lang="en-US" sz="2400" b="1" dirty="0">
                <a:solidFill>
                  <a:srgbClr val="D9DFE1"/>
                </a:solidFill>
                <a:latin typeface="Avenir Next LT Pro" panose="020B0504020202020204" pitchFamily="34" charset="0"/>
                <a:ea typeface="+mn-ea"/>
                <a:cs typeface="+mn-cs"/>
              </a:rPr>
              <a:t>data elements that are present for any condition</a:t>
            </a:r>
            <a:r>
              <a:rPr lang="en-US" sz="2400" dirty="0">
                <a:solidFill>
                  <a:srgbClr val="D9DFE1"/>
                </a:solidFill>
                <a:latin typeface="Avenir Next LT Pro" panose="020B0504020202020204" pitchFamily="34" charset="0"/>
                <a:ea typeface="+mn-ea"/>
                <a:cs typeface="+mn-cs"/>
              </a:rPr>
              <a:t>. </a:t>
            </a:r>
          </a:p>
          <a:p>
            <a:pPr marL="804863" lvl="1" indent="-228600" defTabSz="914400">
              <a:lnSpc>
                <a:spcPct val="120000"/>
              </a:lnSpc>
              <a:buClr>
                <a:srgbClr val="D9DFE1"/>
              </a:buClr>
            </a:pPr>
            <a:r>
              <a:rPr lang="en-US" sz="2100" dirty="0">
                <a:solidFill>
                  <a:srgbClr val="D9DFE1"/>
                </a:solidFill>
                <a:latin typeface="Avenir Next LT Pro" panose="020B0504020202020204" pitchFamily="34" charset="0"/>
                <a:ea typeface="+mn-ea"/>
                <a:cs typeface="+mn-cs"/>
              </a:rPr>
              <a:t>Includes contact info, demographics, case classification status, onset date, diagnosis date, and dates related to reporting or entry in the system</a:t>
            </a:r>
          </a:p>
          <a:p>
            <a:pPr marL="457200" indent="-228600" defTabSz="914400">
              <a:lnSpc>
                <a:spcPct val="120000"/>
              </a:lnSpc>
              <a:buFont typeface="Arial" panose="020B0604020202020204" pitchFamily="34" charset="0"/>
              <a:buChar char="•"/>
            </a:pPr>
            <a:endParaRPr lang="en-US" sz="800" dirty="0">
              <a:solidFill>
                <a:srgbClr val="D9DFE1"/>
              </a:solidFill>
              <a:latin typeface="Avenir Next LT Pro" panose="020B0504020202020204" pitchFamily="34" charset="0"/>
              <a:ea typeface="+mn-ea"/>
              <a:cs typeface="+mn-cs"/>
            </a:endParaRPr>
          </a:p>
        </p:txBody>
      </p:sp>
      <p:sp>
        <p:nvSpPr>
          <p:cNvPr id="18" name="Freeform: Shape 17">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Rows of identical red striped umbrellas">
            <a:extLst>
              <a:ext uri="{FF2B5EF4-FFF2-40B4-BE49-F238E27FC236}">
                <a16:creationId xmlns:a16="http://schemas.microsoft.com/office/drawing/2014/main" id="{1C975D94-4E52-4B8F-9856-3BFB5558A1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Slide Number Placeholder 3">
            <a:extLst>
              <a:ext uri="{FF2B5EF4-FFF2-40B4-BE49-F238E27FC236}">
                <a16:creationId xmlns:a16="http://schemas.microsoft.com/office/drawing/2014/main" id="{E07C12DA-EE2B-4052-9F39-C6432DC2080F}"/>
              </a:ext>
            </a:extLst>
          </p:cNvPr>
          <p:cNvSpPr>
            <a:spLocks noGrp="1"/>
          </p:cNvSpPr>
          <p:nvPr>
            <p:ph type="sldNum" sz="quarter" idx="4"/>
          </p:nvPr>
        </p:nvSpPr>
        <p:spPr>
          <a:xfrm>
            <a:off x="11505057" y="6251067"/>
            <a:ext cx="548640" cy="548640"/>
          </a:xfrm>
          <a:prstGeom prst="ellipse">
            <a:avLst/>
          </a:prstGeom>
          <a:noFill/>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0C2FA08C-26E4-CA4A-8F70-5CDDC8BEA5E9}"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12</a:t>
            </a:fld>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75921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6ECB93-D7FF-4F09-A8ED-D4588EE7C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AD14C"/>
              </a:solidFill>
              <a:latin typeface="Calibri"/>
            </a:endParaRPr>
          </a:p>
        </p:txBody>
      </p:sp>
      <p:sp>
        <p:nvSpPr>
          <p:cNvPr id="13" name="Rectangle 1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AD14C"/>
              </a:solidFill>
              <a:latin typeface="Calibri"/>
            </a:endParaRPr>
          </a:p>
        </p:txBody>
      </p:sp>
      <p:sp>
        <p:nvSpPr>
          <p:cNvPr id="2" name="Title 1">
            <a:extLst>
              <a:ext uri="{FF2B5EF4-FFF2-40B4-BE49-F238E27FC236}">
                <a16:creationId xmlns:a16="http://schemas.microsoft.com/office/drawing/2014/main" id="{6AB60009-6D11-448B-BC19-892B5D17AF8E}"/>
              </a:ext>
            </a:extLst>
          </p:cNvPr>
          <p:cNvSpPr>
            <a:spLocks noGrp="1"/>
          </p:cNvSpPr>
          <p:nvPr>
            <p:ph type="title"/>
          </p:nvPr>
        </p:nvSpPr>
        <p:spPr>
          <a:xfrm>
            <a:off x="838200" y="365762"/>
            <a:ext cx="10515600" cy="1325563"/>
          </a:xfrm>
        </p:spPr>
        <p:txBody>
          <a:bodyPr vert="horz" lIns="91440" tIns="45720" rIns="91440" bIns="45720" rtlCol="0" anchor="ctr">
            <a:normAutofit/>
          </a:bodyPr>
          <a:lstStyle/>
          <a:p>
            <a:pPr defTabSz="914400">
              <a:lnSpc>
                <a:spcPct val="90000"/>
              </a:lnSpc>
            </a:pPr>
            <a:r>
              <a:rPr lang="en-US" sz="4400" dirty="0">
                <a:solidFill>
                  <a:srgbClr val="FFEEEB"/>
                </a:solidFill>
              </a:rPr>
              <a:t>What if We Expand the ”Core” Data?</a:t>
            </a:r>
            <a:endParaRPr lang="en-US" sz="4400" dirty="0">
              <a:solidFill>
                <a:srgbClr val="FFEEEB"/>
              </a:solidFill>
              <a:latin typeface="+mj-lt"/>
              <a:ea typeface="+mj-ea"/>
              <a:cs typeface="+mj-cs"/>
            </a:endParaRPr>
          </a:p>
        </p:txBody>
      </p:sp>
      <p:sp>
        <p:nvSpPr>
          <p:cNvPr id="3" name="Content Placeholder 2">
            <a:extLst>
              <a:ext uri="{FF2B5EF4-FFF2-40B4-BE49-F238E27FC236}">
                <a16:creationId xmlns:a16="http://schemas.microsoft.com/office/drawing/2014/main" id="{A1664784-A091-4864-8861-946C4604B7D4}"/>
              </a:ext>
            </a:extLst>
          </p:cNvPr>
          <p:cNvSpPr>
            <a:spLocks noGrp="1"/>
          </p:cNvSpPr>
          <p:nvPr>
            <p:ph idx="1"/>
          </p:nvPr>
        </p:nvSpPr>
        <p:spPr>
          <a:xfrm>
            <a:off x="99587" y="1911097"/>
            <a:ext cx="6554709" cy="4670772"/>
          </a:xfrm>
        </p:spPr>
        <p:txBody>
          <a:bodyPr vert="horz" lIns="91440" tIns="45720" rIns="91440" bIns="45720" rtlCol="0" anchor="ctr">
            <a:normAutofit/>
          </a:bodyPr>
          <a:lstStyle/>
          <a:p>
            <a:pPr marL="457200" indent="-457200">
              <a:buFont typeface="Arial" panose="020B0604020202020204" pitchFamily="34" charset="0"/>
              <a:buChar char="•"/>
            </a:pPr>
            <a:r>
              <a:rPr lang="en-US" sz="2000" dirty="0"/>
              <a:t>This means we are asking for the data the same way </a:t>
            </a:r>
            <a:r>
              <a:rPr lang="en-US" sz="2000" b="1" dirty="0"/>
              <a:t>across all conditions</a:t>
            </a:r>
            <a:r>
              <a:rPr lang="en-US" sz="2000" dirty="0"/>
              <a:t>.</a:t>
            </a:r>
          </a:p>
          <a:p>
            <a:endParaRPr lang="en-US" sz="1100" dirty="0"/>
          </a:p>
          <a:p>
            <a:pPr marL="457200" indent="-457200">
              <a:buFont typeface="Arial" panose="020B0604020202020204" pitchFamily="34" charset="0"/>
              <a:buChar char="•"/>
            </a:pPr>
            <a:r>
              <a:rPr lang="en-US" sz="2000" dirty="0"/>
              <a:t>It allows jurisdictions to include these new “expanded core” data elements in their system as </a:t>
            </a:r>
            <a:r>
              <a:rPr lang="en-US" sz="2000" b="1" dirty="0"/>
              <a:t>general data elements</a:t>
            </a:r>
            <a:r>
              <a:rPr lang="en-US" sz="2000" dirty="0"/>
              <a:t> for any condition.</a:t>
            </a:r>
          </a:p>
          <a:p>
            <a:endParaRPr lang="en-US" sz="1100" dirty="0"/>
          </a:p>
          <a:p>
            <a:pPr marL="457200" indent="-457200">
              <a:buFont typeface="Arial" panose="020B0604020202020204" pitchFamily="34" charset="0"/>
              <a:buChar char="•"/>
            </a:pPr>
            <a:r>
              <a:rPr lang="en-US" sz="2000" dirty="0"/>
              <a:t>Setting up a new condition to include these data elements should be easier because </a:t>
            </a:r>
            <a:r>
              <a:rPr lang="en-US" sz="2000" b="1" dirty="0"/>
              <a:t>the format for collecting and sending is already there</a:t>
            </a:r>
            <a:r>
              <a:rPr lang="en-US" sz="2000" dirty="0"/>
              <a:t>.</a:t>
            </a:r>
          </a:p>
        </p:txBody>
      </p:sp>
      <p:pic>
        <p:nvPicPr>
          <p:cNvPr id="6" name="Picture 5" descr="Smaller arrows pointing towards a bigger arrow">
            <a:extLst>
              <a:ext uri="{FF2B5EF4-FFF2-40B4-BE49-F238E27FC236}">
                <a16:creationId xmlns:a16="http://schemas.microsoft.com/office/drawing/2014/main" id="{C573B1F5-8499-4152-A47C-9790705D20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6753883" y="2236470"/>
            <a:ext cx="5015484" cy="3900106"/>
          </a:xfrm>
          <a:prstGeom prst="rect">
            <a:avLst/>
          </a:prstGeom>
        </p:spPr>
      </p:pic>
      <p:sp>
        <p:nvSpPr>
          <p:cNvPr id="4" name="Slide Number Placeholder 3">
            <a:extLst>
              <a:ext uri="{FF2B5EF4-FFF2-40B4-BE49-F238E27FC236}">
                <a16:creationId xmlns:a16="http://schemas.microsoft.com/office/drawing/2014/main" id="{E07C12DA-EE2B-4052-9F39-C6432DC2080F}"/>
              </a:ext>
            </a:extLst>
          </p:cNvPr>
          <p:cNvSpPr>
            <a:spLocks noGrp="1"/>
          </p:cNvSpPr>
          <p:nvPr>
            <p:ph type="sldNum" sz="quarter" idx="4"/>
          </p:nvPr>
        </p:nvSpPr>
        <p:spPr>
          <a:xfrm>
            <a:off x="9241804" y="6356352"/>
            <a:ext cx="2743200" cy="365125"/>
          </a:xfrm>
        </p:spPr>
        <p:txBody>
          <a:bodyPr vert="horz" lIns="91440" tIns="45720" rIns="91440" bIns="45720" rtlCol="0" anchor="ctr">
            <a:normAutofit/>
          </a:bodyPr>
          <a:lstStyle/>
          <a:p>
            <a:pPr>
              <a:spcAft>
                <a:spcPts val="600"/>
              </a:spcAft>
              <a:defRPr/>
            </a:pPr>
            <a:fld id="{0C2FA08C-26E4-CA4A-8F70-5CDDC8BEA5E9}" type="slidenum">
              <a:rPr lang="en-US" sz="1200">
                <a:solidFill>
                  <a:prstClr val="black">
                    <a:tint val="75000"/>
                  </a:prstClr>
                </a:solidFill>
                <a:latin typeface="Calibri" panose="020F0502020204030204"/>
                <a:ea typeface="+mn-ea"/>
                <a:cs typeface="+mn-cs"/>
              </a:rPr>
              <a:pPr>
                <a:spcAft>
                  <a:spcPts val="600"/>
                </a:spcAft>
                <a:defRPr/>
              </a:pPr>
              <a:t>13</a:t>
            </a:fld>
            <a:endParaRPr lang="en-US" sz="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77499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AD14C"/>
              </a:solidFill>
              <a:latin typeface="Calibri"/>
            </a:endParaRPr>
          </a:p>
        </p:txBody>
      </p:sp>
      <p:pic>
        <p:nvPicPr>
          <p:cNvPr id="6" name="Picture 5" descr="Arrow in a bulls eye">
            <a:extLst>
              <a:ext uri="{FF2B5EF4-FFF2-40B4-BE49-F238E27FC236}">
                <a16:creationId xmlns:a16="http://schemas.microsoft.com/office/drawing/2014/main" id="{A6996AD7-6DF4-4856-9A6D-A6C7DC7F6C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AD14C"/>
              </a:solidFill>
              <a:latin typeface="Calibri"/>
            </a:endParaRPr>
          </a:p>
        </p:txBody>
      </p:sp>
      <p:sp>
        <p:nvSpPr>
          <p:cNvPr id="2" name="Title 1">
            <a:extLst>
              <a:ext uri="{FF2B5EF4-FFF2-40B4-BE49-F238E27FC236}">
                <a16:creationId xmlns:a16="http://schemas.microsoft.com/office/drawing/2014/main" id="{C29BAD97-7B6F-4AE9-AAED-D38CD571C978}"/>
              </a:ext>
            </a:extLst>
          </p:cNvPr>
          <p:cNvSpPr>
            <a:spLocks noGrp="1"/>
          </p:cNvSpPr>
          <p:nvPr>
            <p:ph type="title"/>
          </p:nvPr>
        </p:nvSpPr>
        <p:spPr>
          <a:xfrm>
            <a:off x="371093" y="1005841"/>
            <a:ext cx="4807489" cy="1163065"/>
          </a:xfrm>
        </p:spPr>
        <p:txBody>
          <a:bodyPr vert="horz" lIns="91440" tIns="45720" rIns="91440" bIns="45720" rtlCol="0" anchor="b">
            <a:normAutofit fontScale="90000"/>
          </a:bodyPr>
          <a:lstStyle/>
          <a:p>
            <a:pPr defTabSz="914400">
              <a:lnSpc>
                <a:spcPct val="90000"/>
              </a:lnSpc>
            </a:pPr>
            <a:r>
              <a:rPr lang="en-US" sz="3200" dirty="0">
                <a:solidFill>
                  <a:srgbClr val="E2CF9C"/>
                </a:solidFill>
                <a:latin typeface="+mj-lt"/>
                <a:ea typeface="+mj-ea"/>
                <a:cs typeface="+mj-cs"/>
              </a:rPr>
              <a:t>What Should the “Expanded Core” Look Like?</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6763104-A1EB-4340-99D7-CEFE5BD4D593}"/>
              </a:ext>
            </a:extLst>
          </p:cNvPr>
          <p:cNvSpPr>
            <a:spLocks noGrp="1"/>
          </p:cNvSpPr>
          <p:nvPr>
            <p:ph idx="1"/>
          </p:nvPr>
        </p:nvSpPr>
        <p:spPr>
          <a:xfrm>
            <a:off x="371094" y="2718054"/>
            <a:ext cx="4905756" cy="3793278"/>
          </a:xfrm>
        </p:spPr>
        <p:txBody>
          <a:bodyPr vert="horz" lIns="91440" tIns="45720" rIns="91440" bIns="45720" rtlCol="0" anchor="t">
            <a:normAutofit/>
          </a:bodyPr>
          <a:lstStyle/>
          <a:p>
            <a:pPr marL="228600" indent="-228600" defTabSz="914400">
              <a:lnSpc>
                <a:spcPct val="90000"/>
              </a:lnSpc>
              <a:buClr>
                <a:srgbClr val="E2CF9C"/>
              </a:buClr>
              <a:buFont typeface="Arial" panose="020B0604020202020204" pitchFamily="34" charset="0"/>
              <a:buChar char="•"/>
            </a:pPr>
            <a:r>
              <a:rPr lang="en-US" sz="2400" dirty="0">
                <a:solidFill>
                  <a:srgbClr val="E2CF9C"/>
                </a:solidFill>
                <a:latin typeface="+mn-lt"/>
                <a:ea typeface="+mn-ea"/>
                <a:cs typeface="+mn-cs"/>
              </a:rPr>
              <a:t>There are </a:t>
            </a:r>
            <a:r>
              <a:rPr lang="en-US" sz="2400" b="1" dirty="0">
                <a:solidFill>
                  <a:srgbClr val="E2CF9C"/>
                </a:solidFill>
                <a:latin typeface="+mn-lt"/>
                <a:ea typeface="+mn-ea"/>
                <a:cs typeface="+mn-cs"/>
              </a:rPr>
              <a:t>common categories </a:t>
            </a:r>
            <a:r>
              <a:rPr lang="en-US" sz="2400" dirty="0">
                <a:solidFill>
                  <a:srgbClr val="E2CF9C"/>
                </a:solidFill>
                <a:latin typeface="+mn-lt"/>
                <a:ea typeface="+mn-ea"/>
                <a:cs typeface="+mn-cs"/>
              </a:rPr>
              <a:t>of information collected during public health investigations.</a:t>
            </a:r>
          </a:p>
          <a:p>
            <a:pPr marL="687388" lvl="1" indent="-228600" defTabSz="914400">
              <a:lnSpc>
                <a:spcPct val="90000"/>
              </a:lnSpc>
              <a:buClr>
                <a:srgbClr val="E2CF9C"/>
              </a:buClr>
            </a:pPr>
            <a:r>
              <a:rPr lang="en-US" sz="2000" dirty="0">
                <a:solidFill>
                  <a:srgbClr val="E2CF9C"/>
                </a:solidFill>
                <a:latin typeface="+mn-lt"/>
                <a:ea typeface="+mn-ea"/>
                <a:cs typeface="+mn-cs"/>
              </a:rPr>
              <a:t>What is common across MMGs?</a:t>
            </a:r>
          </a:p>
          <a:p>
            <a:pPr marL="228600" indent="-228600" defTabSz="914400">
              <a:lnSpc>
                <a:spcPct val="90000"/>
              </a:lnSpc>
              <a:buClr>
                <a:srgbClr val="E2CF9C"/>
              </a:buClr>
              <a:buFont typeface="Arial" panose="020B0604020202020204" pitchFamily="34" charset="0"/>
              <a:buChar char="•"/>
            </a:pPr>
            <a:r>
              <a:rPr lang="en-US" sz="2400" dirty="0">
                <a:solidFill>
                  <a:srgbClr val="E2CF9C"/>
                </a:solidFill>
                <a:latin typeface="+mn-lt"/>
                <a:ea typeface="+mn-ea"/>
                <a:cs typeface="+mn-cs"/>
              </a:rPr>
              <a:t>Use </a:t>
            </a:r>
            <a:r>
              <a:rPr lang="en-US" sz="2400" b="1" dirty="0">
                <a:solidFill>
                  <a:srgbClr val="E2CF9C"/>
                </a:solidFill>
                <a:latin typeface="+mn-lt"/>
                <a:ea typeface="+mn-ea"/>
                <a:cs typeface="+mn-cs"/>
              </a:rPr>
              <a:t>existing standards </a:t>
            </a:r>
          </a:p>
          <a:p>
            <a:pPr marL="687388" lvl="1" indent="-228600" defTabSz="914400">
              <a:lnSpc>
                <a:spcPct val="90000"/>
              </a:lnSpc>
              <a:buClr>
                <a:srgbClr val="E2CF9C"/>
              </a:buClr>
            </a:pPr>
            <a:r>
              <a:rPr lang="en-US" sz="2000" dirty="0">
                <a:solidFill>
                  <a:srgbClr val="E2CF9C"/>
                </a:solidFill>
                <a:latin typeface="+mn-lt"/>
                <a:ea typeface="+mn-ea"/>
                <a:cs typeface="+mn-cs"/>
              </a:rPr>
              <a:t>What comes into the surveillance system in a standardized way (electronic lab reporting [ELR], electronic case reporting [eCR], vaccine history)?</a:t>
            </a:r>
          </a:p>
          <a:p>
            <a:pPr indent="-228600" defTabSz="914400">
              <a:lnSpc>
                <a:spcPct val="90000"/>
              </a:lnSpc>
              <a:buFont typeface="Arial" panose="020B0604020202020204" pitchFamily="34" charset="0"/>
              <a:buChar char="•"/>
            </a:pPr>
            <a:endParaRPr lang="en-US" sz="1700" dirty="0">
              <a:latin typeface="+mn-lt"/>
              <a:ea typeface="+mn-ea"/>
              <a:cs typeface="+mn-cs"/>
            </a:endParaRPr>
          </a:p>
        </p:txBody>
      </p:sp>
      <p:sp>
        <p:nvSpPr>
          <p:cNvPr id="4" name="Slide Number Placeholder 3">
            <a:extLst>
              <a:ext uri="{FF2B5EF4-FFF2-40B4-BE49-F238E27FC236}">
                <a16:creationId xmlns:a16="http://schemas.microsoft.com/office/drawing/2014/main" id="{99E429E2-D5B8-4095-9617-53E2497C25D4}"/>
              </a:ext>
            </a:extLst>
          </p:cNvPr>
          <p:cNvSpPr>
            <a:spLocks noGrp="1"/>
          </p:cNvSpPr>
          <p:nvPr>
            <p:ph type="sldNum" sz="quarter" idx="4"/>
          </p:nvPr>
        </p:nvSpPr>
        <p:spPr>
          <a:xfrm>
            <a:off x="9201531" y="6356352"/>
            <a:ext cx="2743200" cy="365125"/>
          </a:xfrm>
        </p:spPr>
        <p:txBody>
          <a:bodyPr vert="horz" lIns="91440" tIns="45720" rIns="91440" bIns="45720" rtlCol="0" anchor="ctr">
            <a:normAutofit/>
          </a:bodyPr>
          <a:lstStyle/>
          <a:p>
            <a:pPr>
              <a:spcAft>
                <a:spcPts val="600"/>
              </a:spcAft>
              <a:defRPr/>
            </a:pPr>
            <a:fld id="{0C2FA08C-26E4-CA4A-8F70-5CDDC8BEA5E9}" type="slidenum">
              <a:rPr lang="en-US" sz="1200">
                <a:solidFill>
                  <a:srgbClr val="FAD14C"/>
                </a:solidFill>
                <a:latin typeface="Calibri" panose="020F0502020204030204"/>
                <a:ea typeface="+mn-ea"/>
                <a:cs typeface="+mn-cs"/>
              </a:rPr>
              <a:pPr>
                <a:spcAft>
                  <a:spcPts val="600"/>
                </a:spcAft>
                <a:defRPr/>
              </a:pPr>
              <a:t>14</a:t>
            </a:fld>
            <a:endParaRPr lang="en-US" sz="1200" dirty="0">
              <a:solidFill>
                <a:srgbClr val="FAD14C"/>
              </a:solidFill>
              <a:latin typeface="Calibri" panose="020F0502020204030204"/>
              <a:ea typeface="+mn-ea"/>
              <a:cs typeface="+mn-cs"/>
            </a:endParaRPr>
          </a:p>
        </p:txBody>
      </p:sp>
    </p:spTree>
    <p:extLst>
      <p:ext uri="{BB962C8B-B14F-4D97-AF65-F5344CB8AC3E}">
        <p14:creationId xmlns:p14="http://schemas.microsoft.com/office/powerpoint/2010/main" val="198757093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0B29-F23F-1EF4-71C7-AD199B68A8C4}"/>
              </a:ext>
            </a:extLst>
          </p:cNvPr>
          <p:cNvSpPr>
            <a:spLocks noGrp="1"/>
          </p:cNvSpPr>
          <p:nvPr>
            <p:ph type="title"/>
          </p:nvPr>
        </p:nvSpPr>
        <p:spPr>
          <a:xfrm>
            <a:off x="0" y="58572"/>
            <a:ext cx="12192000" cy="982578"/>
          </a:xfrm>
        </p:spPr>
        <p:txBody>
          <a:bodyPr>
            <a:noAutofit/>
          </a:bodyPr>
          <a:lstStyle/>
          <a:p>
            <a:r>
              <a:rPr lang="en-US" sz="3700" dirty="0">
                <a:latin typeface="Avenir Next LT Pro Demi"/>
              </a:rPr>
              <a:t>What Does the Case Data Structure Look Like? </a:t>
            </a:r>
            <a:r>
              <a:rPr lang="en-US" sz="2800" dirty="0">
                <a:latin typeface="Avenir Next LT Pro Demi"/>
              </a:rPr>
              <a:t>(Example)</a:t>
            </a:r>
            <a:endParaRPr lang="en-US" sz="3200" dirty="0"/>
          </a:p>
        </p:txBody>
      </p:sp>
      <p:sp>
        <p:nvSpPr>
          <p:cNvPr id="4" name="Content Placeholder 3">
            <a:extLst>
              <a:ext uri="{FF2B5EF4-FFF2-40B4-BE49-F238E27FC236}">
                <a16:creationId xmlns:a16="http://schemas.microsoft.com/office/drawing/2014/main" id="{81D9E031-B6B9-4C95-BD93-2AF94714D772}"/>
              </a:ext>
            </a:extLst>
          </p:cNvPr>
          <p:cNvSpPr>
            <a:spLocks noGrp="1"/>
          </p:cNvSpPr>
          <p:nvPr>
            <p:ph idx="1"/>
          </p:nvPr>
        </p:nvSpPr>
        <p:spPr>
          <a:xfrm>
            <a:off x="603253" y="1260530"/>
            <a:ext cx="3994579" cy="5341748"/>
          </a:xfrm>
        </p:spPr>
        <p:txBody>
          <a:bodyPr>
            <a:noAutofit/>
          </a:bodyPr>
          <a:lstStyle/>
          <a:p>
            <a:r>
              <a:rPr lang="en-US" sz="1800" dirty="0">
                <a:solidFill>
                  <a:srgbClr val="0C1316"/>
                </a:solidFill>
              </a:rPr>
              <a:t>Case demographics</a:t>
            </a:r>
          </a:p>
          <a:p>
            <a:r>
              <a:rPr lang="en-US" sz="1800" dirty="0">
                <a:solidFill>
                  <a:srgbClr val="0C1316"/>
                </a:solidFill>
              </a:rPr>
              <a:t>	Core demographics</a:t>
            </a:r>
          </a:p>
          <a:p>
            <a:r>
              <a:rPr lang="en-US" sz="1800" dirty="0">
                <a:solidFill>
                  <a:srgbClr val="0C1316"/>
                </a:solidFill>
              </a:rPr>
              <a:t>	SOGI</a:t>
            </a:r>
            <a:r>
              <a:rPr lang="en-US" sz="1800" baseline="30000" dirty="0">
                <a:solidFill>
                  <a:srgbClr val="0C1316"/>
                </a:solidFill>
              </a:rPr>
              <a:t>1</a:t>
            </a:r>
            <a:r>
              <a:rPr lang="en-US" sz="1800" dirty="0">
                <a:solidFill>
                  <a:srgbClr val="0C1316"/>
                </a:solidFill>
              </a:rPr>
              <a:t> and SDOH</a:t>
            </a:r>
            <a:r>
              <a:rPr lang="en-US" sz="1800" baseline="30000" dirty="0">
                <a:solidFill>
                  <a:srgbClr val="0C1316"/>
                </a:solidFill>
              </a:rPr>
              <a:t>2</a:t>
            </a:r>
          </a:p>
          <a:p>
            <a:r>
              <a:rPr lang="en-US" sz="1800" dirty="0">
                <a:solidFill>
                  <a:srgbClr val="0C1316"/>
                </a:solidFill>
              </a:rPr>
              <a:t>	Industry and occupation</a:t>
            </a:r>
          </a:p>
          <a:p>
            <a:r>
              <a:rPr lang="en-US" sz="1800" dirty="0">
                <a:solidFill>
                  <a:srgbClr val="0C1316"/>
                </a:solidFill>
              </a:rPr>
              <a:t>Pregnancy</a:t>
            </a:r>
          </a:p>
          <a:p>
            <a:r>
              <a:rPr lang="en-US" sz="1800" dirty="0">
                <a:solidFill>
                  <a:srgbClr val="0C1316"/>
                </a:solidFill>
              </a:rPr>
              <a:t>Clinical</a:t>
            </a:r>
          </a:p>
          <a:p>
            <a:r>
              <a:rPr lang="en-US" sz="1800" dirty="0">
                <a:solidFill>
                  <a:srgbClr val="0C1316"/>
                </a:solidFill>
              </a:rPr>
              <a:t>	Hospitalization</a:t>
            </a:r>
          </a:p>
          <a:p>
            <a:r>
              <a:rPr lang="en-US" sz="1800" dirty="0">
                <a:solidFill>
                  <a:srgbClr val="0C1316"/>
                </a:solidFill>
              </a:rPr>
              <a:t>	Underlying conditions</a:t>
            </a:r>
          </a:p>
          <a:p>
            <a:r>
              <a:rPr lang="en-US" sz="1800" dirty="0">
                <a:solidFill>
                  <a:srgbClr val="0C1316"/>
                </a:solidFill>
              </a:rPr>
              <a:t>	Signs and symptoms</a:t>
            </a:r>
          </a:p>
          <a:p>
            <a:r>
              <a:rPr lang="en-US" sz="1800" dirty="0">
                <a:solidFill>
                  <a:srgbClr val="0C1316"/>
                </a:solidFill>
              </a:rPr>
              <a:t>	Treatment</a:t>
            </a:r>
          </a:p>
          <a:p>
            <a:r>
              <a:rPr lang="en-US" sz="1800" dirty="0">
                <a:solidFill>
                  <a:srgbClr val="0C1316"/>
                </a:solidFill>
              </a:rPr>
              <a:t>Risk factors/exposures</a:t>
            </a:r>
          </a:p>
          <a:p>
            <a:r>
              <a:rPr lang="en-US" sz="1800" dirty="0">
                <a:solidFill>
                  <a:srgbClr val="0C1316"/>
                </a:solidFill>
              </a:rPr>
              <a:t>Travel history</a:t>
            </a:r>
          </a:p>
          <a:p>
            <a:r>
              <a:rPr lang="en-US" sz="1800" dirty="0">
                <a:solidFill>
                  <a:srgbClr val="0C1316"/>
                </a:solidFill>
              </a:rPr>
              <a:t>Lab test information</a:t>
            </a:r>
          </a:p>
          <a:p>
            <a:r>
              <a:rPr lang="en-US" sz="1800" dirty="0">
                <a:solidFill>
                  <a:srgbClr val="0C1316"/>
                </a:solidFill>
              </a:rPr>
              <a:t>Vaccination</a:t>
            </a:r>
          </a:p>
          <a:p>
            <a:r>
              <a:rPr lang="en-US" sz="1800" dirty="0">
                <a:solidFill>
                  <a:srgbClr val="0C1316"/>
                </a:solidFill>
              </a:rPr>
              <a:t>Death</a:t>
            </a:r>
          </a:p>
          <a:p>
            <a:r>
              <a:rPr lang="en-US" sz="1800" dirty="0">
                <a:solidFill>
                  <a:srgbClr val="0C1316"/>
                </a:solidFill>
              </a:rPr>
              <a:t>Public health process info</a:t>
            </a:r>
          </a:p>
        </p:txBody>
      </p:sp>
      <p:sp>
        <p:nvSpPr>
          <p:cNvPr id="3" name="Slide Number Placeholder 2">
            <a:extLst>
              <a:ext uri="{FF2B5EF4-FFF2-40B4-BE49-F238E27FC236}">
                <a16:creationId xmlns:a16="http://schemas.microsoft.com/office/drawing/2014/main" id="{44763D42-61F6-480B-712F-8304E39EC985}"/>
              </a:ext>
            </a:extLst>
          </p:cNvPr>
          <p:cNvSpPr>
            <a:spLocks noGrp="1"/>
          </p:cNvSpPr>
          <p:nvPr>
            <p:ph type="sldNum" sz="quarter" idx="4"/>
          </p:nvPr>
        </p:nvSpPr>
        <p:spPr/>
        <p:txBody>
          <a:bodyPr/>
          <a:lstStyle/>
          <a:p>
            <a:pPr defTabSz="457178">
              <a:defRPr/>
            </a:pPr>
            <a:fld id="{0C2FA08C-26E4-CA4A-8F70-5CDDC8BEA5E9}" type="slidenum">
              <a:rPr lang="en-US">
                <a:solidFill>
                  <a:srgbClr val="28434E"/>
                </a:solidFill>
              </a:rPr>
              <a:pPr defTabSz="457178">
                <a:defRPr/>
              </a:pPr>
              <a:t>15</a:t>
            </a:fld>
            <a:endParaRPr lang="en-US" dirty="0">
              <a:solidFill>
                <a:srgbClr val="28434E"/>
              </a:solidFill>
            </a:endParaRPr>
          </a:p>
        </p:txBody>
      </p:sp>
      <p:sp>
        <p:nvSpPr>
          <p:cNvPr id="6" name="TextBox 5">
            <a:extLst>
              <a:ext uri="{FF2B5EF4-FFF2-40B4-BE49-F238E27FC236}">
                <a16:creationId xmlns:a16="http://schemas.microsoft.com/office/drawing/2014/main" id="{29F39F7B-AA3A-4578-8AD2-638C70A6B412}"/>
              </a:ext>
            </a:extLst>
          </p:cNvPr>
          <p:cNvSpPr txBox="1"/>
          <p:nvPr/>
        </p:nvSpPr>
        <p:spPr>
          <a:xfrm>
            <a:off x="8178219" y="6337766"/>
            <a:ext cx="2999604" cy="461665"/>
          </a:xfrm>
          <a:prstGeom prst="rect">
            <a:avLst/>
          </a:prstGeom>
          <a:noFill/>
        </p:spPr>
        <p:txBody>
          <a:bodyPr wrap="none" rtlCol="0">
            <a:spAutoFit/>
          </a:bodyPr>
          <a:lstStyle/>
          <a:p>
            <a:pPr>
              <a:defRPr/>
            </a:pPr>
            <a:r>
              <a:rPr lang="en-US" sz="1200" baseline="30000" dirty="0">
                <a:solidFill>
                  <a:srgbClr val="28434E"/>
                </a:solidFill>
                <a:latin typeface="Calibri"/>
              </a:rPr>
              <a:t>1</a:t>
            </a:r>
            <a:r>
              <a:rPr lang="en-US" sz="1200" dirty="0">
                <a:solidFill>
                  <a:srgbClr val="28434E"/>
                </a:solidFill>
                <a:latin typeface="Calibri"/>
              </a:rPr>
              <a:t>SOGI: sexual orientation and gender identity</a:t>
            </a:r>
          </a:p>
          <a:p>
            <a:pPr>
              <a:defRPr/>
            </a:pPr>
            <a:r>
              <a:rPr lang="en-US" sz="1200" baseline="30000" dirty="0">
                <a:solidFill>
                  <a:srgbClr val="28434E"/>
                </a:solidFill>
                <a:latin typeface="Calibri"/>
              </a:rPr>
              <a:t>2</a:t>
            </a:r>
            <a:r>
              <a:rPr lang="en-US" sz="1200" dirty="0">
                <a:solidFill>
                  <a:srgbClr val="28434E"/>
                </a:solidFill>
                <a:latin typeface="Calibri"/>
              </a:rPr>
              <a:t>SDOH: social determinants of health</a:t>
            </a:r>
          </a:p>
        </p:txBody>
      </p:sp>
      <p:pic>
        <p:nvPicPr>
          <p:cNvPr id="7" name="Picture 6" descr="Houses under construction, showing the wooden frames">
            <a:extLst>
              <a:ext uri="{FF2B5EF4-FFF2-40B4-BE49-F238E27FC236}">
                <a16:creationId xmlns:a16="http://schemas.microsoft.com/office/drawing/2014/main" id="{391D5452-406C-4678-BCC6-B43530C2B3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8343" y="1792525"/>
            <a:ext cx="5309480" cy="3539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1803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0B29-F23F-1EF4-71C7-AD199B68A8C4}"/>
              </a:ext>
            </a:extLst>
          </p:cNvPr>
          <p:cNvSpPr>
            <a:spLocks noGrp="1"/>
          </p:cNvSpPr>
          <p:nvPr>
            <p:ph type="title"/>
          </p:nvPr>
        </p:nvSpPr>
        <p:spPr>
          <a:xfrm>
            <a:off x="178214" y="2"/>
            <a:ext cx="11404191" cy="1096161"/>
          </a:xfrm>
        </p:spPr>
        <p:txBody>
          <a:bodyPr/>
          <a:lstStyle/>
          <a:p>
            <a:r>
              <a:rPr lang="en-US" dirty="0">
                <a:latin typeface="Avenir Next LT Pro Demi"/>
              </a:rPr>
              <a:t>Where Do the Data Come From?</a:t>
            </a:r>
            <a:endParaRPr lang="en-US" dirty="0"/>
          </a:p>
        </p:txBody>
      </p:sp>
      <p:sp>
        <p:nvSpPr>
          <p:cNvPr id="4" name="Content Placeholder 3">
            <a:extLst>
              <a:ext uri="{FF2B5EF4-FFF2-40B4-BE49-F238E27FC236}">
                <a16:creationId xmlns:a16="http://schemas.microsoft.com/office/drawing/2014/main" id="{81D9E031-B6B9-4C95-BD93-2AF94714D772}"/>
              </a:ext>
            </a:extLst>
          </p:cNvPr>
          <p:cNvSpPr>
            <a:spLocks noGrp="1"/>
          </p:cNvSpPr>
          <p:nvPr>
            <p:ph idx="1"/>
          </p:nvPr>
        </p:nvSpPr>
        <p:spPr>
          <a:xfrm>
            <a:off x="603253" y="1260530"/>
            <a:ext cx="3994579" cy="5341748"/>
          </a:xfrm>
        </p:spPr>
        <p:txBody>
          <a:bodyPr>
            <a:noAutofit/>
          </a:bodyPr>
          <a:lstStyle/>
          <a:p>
            <a:r>
              <a:rPr lang="en-US" sz="1800" dirty="0">
                <a:solidFill>
                  <a:srgbClr val="7D1B30"/>
                </a:solidFill>
              </a:rPr>
              <a:t>Cas</a:t>
            </a:r>
            <a:r>
              <a:rPr lang="en-US" sz="1800" dirty="0">
                <a:solidFill>
                  <a:srgbClr val="D31B58"/>
                </a:solidFill>
              </a:rPr>
              <a:t>e</a:t>
            </a:r>
            <a:r>
              <a:rPr lang="en-US" sz="1800" dirty="0"/>
              <a:t> </a:t>
            </a:r>
            <a:r>
              <a:rPr lang="en-US" sz="1800" dirty="0">
                <a:solidFill>
                  <a:srgbClr val="D31B58"/>
                </a:solidFill>
              </a:rPr>
              <a:t>de</a:t>
            </a:r>
            <a:r>
              <a:rPr lang="en-US" sz="1800" dirty="0">
                <a:solidFill>
                  <a:srgbClr val="FF6600"/>
                </a:solidFill>
              </a:rPr>
              <a:t>mog</a:t>
            </a:r>
            <a:r>
              <a:rPr lang="en-US" sz="1800" dirty="0">
                <a:solidFill>
                  <a:srgbClr val="1E8513"/>
                </a:solidFill>
              </a:rPr>
              <a:t>ra</a:t>
            </a:r>
            <a:r>
              <a:rPr lang="en-US" sz="1800" dirty="0">
                <a:solidFill>
                  <a:srgbClr val="2F5597"/>
                </a:solidFill>
              </a:rPr>
              <a:t>ph</a:t>
            </a:r>
            <a:r>
              <a:rPr lang="en-US" sz="1800" dirty="0">
                <a:solidFill>
                  <a:srgbClr val="7030A0"/>
                </a:solidFill>
              </a:rPr>
              <a:t>ics</a:t>
            </a:r>
          </a:p>
          <a:p>
            <a:r>
              <a:rPr lang="en-US" sz="1800" dirty="0"/>
              <a:t>	</a:t>
            </a:r>
            <a:r>
              <a:rPr lang="en-US" sz="1800" dirty="0">
                <a:solidFill>
                  <a:srgbClr val="7D1B30"/>
                </a:solidFill>
              </a:rPr>
              <a:t>Core</a:t>
            </a:r>
            <a:r>
              <a:rPr lang="en-US" sz="1800" dirty="0">
                <a:solidFill>
                  <a:srgbClr val="D31B58"/>
                </a:solidFill>
              </a:rPr>
              <a:t> demogra</a:t>
            </a:r>
            <a:r>
              <a:rPr lang="en-US" sz="1800" dirty="0">
                <a:solidFill>
                  <a:srgbClr val="FF6600"/>
                </a:solidFill>
              </a:rPr>
              <a:t>phics</a:t>
            </a:r>
          </a:p>
          <a:p>
            <a:r>
              <a:rPr lang="en-US" sz="1800" dirty="0"/>
              <a:t>	</a:t>
            </a:r>
            <a:r>
              <a:rPr lang="en-US" sz="1800" dirty="0">
                <a:solidFill>
                  <a:srgbClr val="D31B58"/>
                </a:solidFill>
              </a:rPr>
              <a:t>SOGI</a:t>
            </a:r>
            <a:r>
              <a:rPr lang="en-US" sz="1800" baseline="30000" dirty="0">
                <a:solidFill>
                  <a:srgbClr val="D31B58"/>
                </a:solidFill>
              </a:rPr>
              <a:t>1</a:t>
            </a:r>
            <a:r>
              <a:rPr lang="en-US" sz="1800" dirty="0">
                <a:solidFill>
                  <a:srgbClr val="D31B58"/>
                </a:solidFill>
              </a:rPr>
              <a:t> </a:t>
            </a:r>
            <a:r>
              <a:rPr lang="en-US" sz="1800" dirty="0">
                <a:solidFill>
                  <a:srgbClr val="FF6600"/>
                </a:solidFill>
              </a:rPr>
              <a:t>and</a:t>
            </a:r>
            <a:r>
              <a:rPr lang="en-US" sz="1800" dirty="0"/>
              <a:t> </a:t>
            </a:r>
            <a:r>
              <a:rPr lang="en-US" sz="1800" dirty="0">
                <a:solidFill>
                  <a:srgbClr val="D31B58"/>
                </a:solidFill>
              </a:rPr>
              <a:t>SDOH</a:t>
            </a:r>
            <a:r>
              <a:rPr lang="en-US" sz="1800" baseline="30000" dirty="0">
                <a:solidFill>
                  <a:srgbClr val="D31B58"/>
                </a:solidFill>
              </a:rPr>
              <a:t>2</a:t>
            </a:r>
          </a:p>
          <a:p>
            <a:r>
              <a:rPr lang="en-US" sz="1800" dirty="0"/>
              <a:t>	</a:t>
            </a:r>
            <a:r>
              <a:rPr lang="en-US" sz="1800" dirty="0">
                <a:solidFill>
                  <a:srgbClr val="FF6600"/>
                </a:solidFill>
              </a:rPr>
              <a:t>Industry and occupation</a:t>
            </a:r>
          </a:p>
          <a:p>
            <a:r>
              <a:rPr lang="en-US" sz="1800" dirty="0">
                <a:solidFill>
                  <a:srgbClr val="D31B58"/>
                </a:solidFill>
              </a:rPr>
              <a:t>Pre</a:t>
            </a:r>
            <a:r>
              <a:rPr lang="en-US" sz="1800" dirty="0">
                <a:solidFill>
                  <a:srgbClr val="FF6600"/>
                </a:solidFill>
              </a:rPr>
              <a:t>gna</a:t>
            </a:r>
            <a:r>
              <a:rPr lang="en-US" sz="1800" dirty="0">
                <a:solidFill>
                  <a:srgbClr val="7D1B30"/>
                </a:solidFill>
              </a:rPr>
              <a:t>n</a:t>
            </a:r>
            <a:r>
              <a:rPr lang="en-US" sz="1800" dirty="0">
                <a:solidFill>
                  <a:srgbClr val="2F5597"/>
                </a:solidFill>
              </a:rPr>
              <a:t>cy</a:t>
            </a:r>
          </a:p>
          <a:p>
            <a:r>
              <a:rPr lang="en-US" sz="1800" dirty="0">
                <a:solidFill>
                  <a:srgbClr val="D31B58"/>
                </a:solidFill>
              </a:rPr>
              <a:t>Clin</a:t>
            </a:r>
            <a:r>
              <a:rPr lang="en-US" sz="1800" dirty="0">
                <a:solidFill>
                  <a:srgbClr val="FF6600"/>
                </a:solidFill>
              </a:rPr>
              <a:t>ical</a:t>
            </a:r>
          </a:p>
          <a:p>
            <a:r>
              <a:rPr lang="en-US" sz="1800" dirty="0"/>
              <a:t>	</a:t>
            </a:r>
            <a:r>
              <a:rPr lang="en-US" sz="1800" dirty="0">
                <a:solidFill>
                  <a:srgbClr val="D31B58"/>
                </a:solidFill>
              </a:rPr>
              <a:t>Hosp</a:t>
            </a:r>
            <a:r>
              <a:rPr lang="en-US" sz="1800" dirty="0">
                <a:solidFill>
                  <a:srgbClr val="FF6600"/>
                </a:solidFill>
              </a:rPr>
              <a:t>italization</a:t>
            </a:r>
          </a:p>
          <a:p>
            <a:r>
              <a:rPr lang="en-US" sz="1800" dirty="0">
                <a:solidFill>
                  <a:srgbClr val="D31B58"/>
                </a:solidFill>
              </a:rPr>
              <a:t>	Underly</a:t>
            </a:r>
            <a:r>
              <a:rPr lang="en-US" sz="1800" dirty="0">
                <a:solidFill>
                  <a:srgbClr val="FF6600"/>
                </a:solidFill>
              </a:rPr>
              <a:t>ing conditions</a:t>
            </a:r>
          </a:p>
          <a:p>
            <a:r>
              <a:rPr lang="en-US" sz="1800" dirty="0">
                <a:solidFill>
                  <a:srgbClr val="D31B58"/>
                </a:solidFill>
              </a:rPr>
              <a:t>	Signs an</a:t>
            </a:r>
            <a:r>
              <a:rPr lang="en-US" sz="1800" dirty="0">
                <a:solidFill>
                  <a:srgbClr val="FF6600"/>
                </a:solidFill>
              </a:rPr>
              <a:t>d</a:t>
            </a:r>
            <a:r>
              <a:rPr lang="en-US" sz="1800" dirty="0">
                <a:solidFill>
                  <a:srgbClr val="D31B58"/>
                </a:solidFill>
              </a:rPr>
              <a:t> </a:t>
            </a:r>
            <a:r>
              <a:rPr lang="en-US" sz="1800" dirty="0">
                <a:solidFill>
                  <a:srgbClr val="FF6600"/>
                </a:solidFill>
              </a:rPr>
              <a:t>symptoms</a:t>
            </a:r>
          </a:p>
          <a:p>
            <a:r>
              <a:rPr lang="en-US" sz="1800" dirty="0">
                <a:solidFill>
                  <a:srgbClr val="D31B58"/>
                </a:solidFill>
              </a:rPr>
              <a:t>	Treat</a:t>
            </a:r>
            <a:r>
              <a:rPr lang="en-US" sz="1800" dirty="0">
                <a:solidFill>
                  <a:srgbClr val="FF6600"/>
                </a:solidFill>
              </a:rPr>
              <a:t>ment</a:t>
            </a:r>
          </a:p>
          <a:p>
            <a:r>
              <a:rPr lang="en-US" sz="1800" dirty="0">
                <a:solidFill>
                  <a:srgbClr val="FF6600"/>
                </a:solidFill>
              </a:rPr>
              <a:t>Risk </a:t>
            </a:r>
            <a:r>
              <a:rPr lang="en-US" sz="1800" dirty="0">
                <a:solidFill>
                  <a:srgbClr val="7030A0"/>
                </a:solidFill>
              </a:rPr>
              <a:t>factors</a:t>
            </a:r>
            <a:r>
              <a:rPr lang="en-US" sz="1800" dirty="0">
                <a:solidFill>
                  <a:srgbClr val="FF6600"/>
                </a:solidFill>
              </a:rPr>
              <a:t>/exposures</a:t>
            </a:r>
          </a:p>
          <a:p>
            <a:r>
              <a:rPr lang="en-US" sz="1800" dirty="0">
                <a:solidFill>
                  <a:srgbClr val="FF6600"/>
                </a:solidFill>
              </a:rPr>
              <a:t>Travel history</a:t>
            </a:r>
          </a:p>
          <a:p>
            <a:r>
              <a:rPr lang="en-US" sz="1800" dirty="0">
                <a:solidFill>
                  <a:srgbClr val="7D1B30"/>
                </a:solidFill>
              </a:rPr>
              <a:t>Lab test information</a:t>
            </a:r>
          </a:p>
          <a:p>
            <a:r>
              <a:rPr lang="en-US" sz="1800" dirty="0">
                <a:solidFill>
                  <a:srgbClr val="1E8513"/>
                </a:solidFill>
              </a:rPr>
              <a:t>Vaccina</a:t>
            </a:r>
            <a:r>
              <a:rPr lang="en-US" sz="1800" dirty="0">
                <a:solidFill>
                  <a:srgbClr val="FF6600"/>
                </a:solidFill>
              </a:rPr>
              <a:t>tion</a:t>
            </a:r>
          </a:p>
          <a:p>
            <a:r>
              <a:rPr lang="en-US" sz="1800" dirty="0">
                <a:solidFill>
                  <a:srgbClr val="2F5597"/>
                </a:solidFill>
              </a:rPr>
              <a:t>Dea</a:t>
            </a:r>
            <a:r>
              <a:rPr lang="en-US" sz="1800" dirty="0">
                <a:solidFill>
                  <a:srgbClr val="FF6600"/>
                </a:solidFill>
              </a:rPr>
              <a:t>th</a:t>
            </a:r>
          </a:p>
          <a:p>
            <a:r>
              <a:rPr lang="en-US" sz="1800" dirty="0">
                <a:solidFill>
                  <a:srgbClr val="0C1316"/>
                </a:solidFill>
              </a:rPr>
              <a:t>Public health process info</a:t>
            </a:r>
          </a:p>
        </p:txBody>
      </p:sp>
      <p:sp>
        <p:nvSpPr>
          <p:cNvPr id="3" name="Slide Number Placeholder 2">
            <a:extLst>
              <a:ext uri="{FF2B5EF4-FFF2-40B4-BE49-F238E27FC236}">
                <a16:creationId xmlns:a16="http://schemas.microsoft.com/office/drawing/2014/main" id="{44763D42-61F6-480B-712F-8304E39EC985}"/>
              </a:ext>
            </a:extLst>
          </p:cNvPr>
          <p:cNvSpPr>
            <a:spLocks noGrp="1"/>
          </p:cNvSpPr>
          <p:nvPr>
            <p:ph type="sldNum" sz="quarter" idx="4"/>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0C2FA08C-26E4-CA4A-8F70-5CDDC8BEA5E9}" type="slidenum">
              <a:rPr kumimoji="0" lang="en-US" sz="1067" b="0" i="0" u="none" strike="noStrike" kern="1200" cap="none" spc="0" normalizeH="0" baseline="0" noProof="0">
                <a:ln>
                  <a:noFill/>
                </a:ln>
                <a:solidFill>
                  <a:srgbClr val="616161"/>
                </a:solidFill>
                <a:effectLst/>
                <a:uLnTx/>
                <a:uFillTx/>
                <a:latin typeface="Avenir Next LT Pro" panose="020B0504020202020204" pitchFamily="34" charset="77"/>
              </a:rPr>
              <a:pPr marL="0" marR="0" lvl="0" indent="0" algn="r" defTabSz="457178" rtl="0" eaLnBrk="1" fontAlgn="auto" latinLnBrk="0" hangingPunct="1">
                <a:lnSpc>
                  <a:spcPct val="100000"/>
                </a:lnSpc>
                <a:spcBef>
                  <a:spcPts val="0"/>
                </a:spcBef>
                <a:spcAft>
                  <a:spcPts val="0"/>
                </a:spcAft>
                <a:buClrTx/>
                <a:buSzTx/>
                <a:buFontTx/>
                <a:buNone/>
                <a:tabLst/>
                <a:defRPr/>
              </a:pPr>
              <a:t>16</a:t>
            </a:fld>
            <a:endParaRPr kumimoji="0" lang="en-US" sz="1067" b="0" i="0" u="none" strike="noStrike" kern="1200" cap="none" spc="0" normalizeH="0" baseline="0" noProof="0" dirty="0">
              <a:ln>
                <a:noFill/>
              </a:ln>
              <a:solidFill>
                <a:srgbClr val="616161"/>
              </a:solidFill>
              <a:effectLst/>
              <a:uLnTx/>
              <a:uFillTx/>
              <a:latin typeface="Avenir Next LT Pro" panose="020B0504020202020204" pitchFamily="34" charset="77"/>
            </a:endParaRPr>
          </a:p>
        </p:txBody>
      </p:sp>
      <p:sp>
        <p:nvSpPr>
          <p:cNvPr id="6" name="TextBox 5">
            <a:extLst>
              <a:ext uri="{FF2B5EF4-FFF2-40B4-BE49-F238E27FC236}">
                <a16:creationId xmlns:a16="http://schemas.microsoft.com/office/drawing/2014/main" id="{29F39F7B-AA3A-4578-8AD2-638C70A6B412}"/>
              </a:ext>
            </a:extLst>
          </p:cNvPr>
          <p:cNvSpPr txBox="1"/>
          <p:nvPr/>
        </p:nvSpPr>
        <p:spPr>
          <a:xfrm>
            <a:off x="8178219" y="6337764"/>
            <a:ext cx="299960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28434E"/>
                </a:solidFill>
                <a:effectLst/>
                <a:uLnTx/>
                <a:uFillTx/>
                <a:latin typeface="Calibri"/>
                <a:ea typeface="+mn-ea"/>
                <a:cs typeface="+mn-cs"/>
              </a:rPr>
              <a:t>1</a:t>
            </a:r>
            <a:r>
              <a:rPr kumimoji="0" lang="en-US" sz="1200" b="0" i="0" u="none" strike="noStrike" kern="1200" cap="none" spc="0" normalizeH="0" baseline="0" noProof="0" dirty="0">
                <a:ln>
                  <a:noFill/>
                </a:ln>
                <a:solidFill>
                  <a:srgbClr val="28434E"/>
                </a:solidFill>
                <a:effectLst/>
                <a:uLnTx/>
                <a:uFillTx/>
                <a:latin typeface="Calibri"/>
                <a:ea typeface="+mn-ea"/>
                <a:cs typeface="+mn-cs"/>
              </a:rPr>
              <a:t>SOGI: sexual orientation and gender identity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28434E"/>
                </a:solidFill>
                <a:effectLst/>
                <a:uLnTx/>
                <a:uFillTx/>
                <a:latin typeface="Calibri"/>
                <a:ea typeface="+mn-ea"/>
                <a:cs typeface="+mn-cs"/>
              </a:rPr>
              <a:t>2</a:t>
            </a:r>
            <a:r>
              <a:rPr kumimoji="0" lang="en-US" sz="1200" b="0" i="0" u="none" strike="noStrike" kern="1200" cap="none" spc="0" normalizeH="0" baseline="0" noProof="0" dirty="0">
                <a:ln>
                  <a:noFill/>
                </a:ln>
                <a:solidFill>
                  <a:srgbClr val="28434E"/>
                </a:solidFill>
                <a:effectLst/>
                <a:uLnTx/>
                <a:uFillTx/>
                <a:latin typeface="Calibri"/>
                <a:ea typeface="+mn-ea"/>
                <a:cs typeface="+mn-cs"/>
              </a:rPr>
              <a:t>SDOH: social determinants of health</a:t>
            </a:r>
          </a:p>
        </p:txBody>
      </p:sp>
      <p:grpSp>
        <p:nvGrpSpPr>
          <p:cNvPr id="5" name="Group 4" descr="Graphic showing data sources, including healthcare data, laboratory data, and jurisdiction data. Jurisdiction data sources include immunization registries, public health investigations, vital records, and outbreak contact tracing. ">
            <a:extLst>
              <a:ext uri="{FF2B5EF4-FFF2-40B4-BE49-F238E27FC236}">
                <a16:creationId xmlns:a16="http://schemas.microsoft.com/office/drawing/2014/main" id="{D5892354-79D6-4EC0-AAC4-06495EBCF671}"/>
              </a:ext>
            </a:extLst>
          </p:cNvPr>
          <p:cNvGrpSpPr/>
          <p:nvPr/>
        </p:nvGrpSpPr>
        <p:grpSpPr>
          <a:xfrm>
            <a:off x="5605245" y="1222865"/>
            <a:ext cx="6070316" cy="4515995"/>
            <a:chOff x="5605245" y="1222865"/>
            <a:chExt cx="6070316" cy="4515995"/>
          </a:xfrm>
        </p:grpSpPr>
        <p:grpSp>
          <p:nvGrpSpPr>
            <p:cNvPr id="54" name="Group 53">
              <a:extLst>
                <a:ext uri="{FF2B5EF4-FFF2-40B4-BE49-F238E27FC236}">
                  <a16:creationId xmlns:a16="http://schemas.microsoft.com/office/drawing/2014/main" id="{2EA3EE3A-4E44-4B77-9A81-78D0C4973967}"/>
                </a:ext>
              </a:extLst>
            </p:cNvPr>
            <p:cNvGrpSpPr/>
            <p:nvPr/>
          </p:nvGrpSpPr>
          <p:grpSpPr>
            <a:xfrm>
              <a:off x="8476336" y="1819438"/>
              <a:ext cx="1214256" cy="1073205"/>
              <a:chOff x="2560385" y="1640991"/>
              <a:chExt cx="696658" cy="686198"/>
            </a:xfrm>
          </p:grpSpPr>
          <p:pic>
            <p:nvPicPr>
              <p:cNvPr id="52" name="Graphic 1" descr="Needle">
                <a:extLst>
                  <a:ext uri="{FF2B5EF4-FFF2-40B4-BE49-F238E27FC236}">
                    <a16:creationId xmlns:a16="http://schemas.microsoft.com/office/drawing/2014/main" id="{7377EB92-034E-4891-AF2B-C58FBFDB7993}"/>
                  </a:ext>
                </a:extLst>
              </p:cNvPr>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14623" y="1640991"/>
                <a:ext cx="430000" cy="377470"/>
              </a:xfrm>
              <a:prstGeom prst="rect">
                <a:avLst/>
              </a:prstGeom>
            </p:spPr>
          </p:pic>
          <p:sp>
            <p:nvSpPr>
              <p:cNvPr id="53" name="Text Box 51">
                <a:extLst>
                  <a:ext uri="{FF2B5EF4-FFF2-40B4-BE49-F238E27FC236}">
                    <a16:creationId xmlns:a16="http://schemas.microsoft.com/office/drawing/2014/main" id="{B7447702-E2C7-4680-B098-52FA9FF661E4}"/>
                  </a:ext>
                </a:extLst>
              </p:cNvPr>
              <p:cNvSpPr txBox="1">
                <a:spLocks noChangeArrowheads="1"/>
              </p:cNvSpPr>
              <p:nvPr/>
            </p:nvSpPr>
            <p:spPr bwMode="auto">
              <a:xfrm>
                <a:off x="2560385" y="1984017"/>
                <a:ext cx="696658" cy="343172"/>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600" b="0" i="1" u="none" strike="noStrike" kern="0" cap="none" spc="0" normalizeH="0" baseline="0" noProof="0" dirty="0">
                    <a:ln>
                      <a:noFill/>
                    </a:ln>
                    <a:solidFill>
                      <a:srgbClr val="1E8513"/>
                    </a:solidFill>
                    <a:effectLst/>
                    <a:uLnTx/>
                    <a:uFillTx/>
                    <a:latin typeface="Calibri"/>
                    <a:ea typeface="Calibri" panose="020F0502020204030204" pitchFamily="34" charset="0"/>
                    <a:cs typeface="Times New Roman" panose="02020603050405020304" pitchFamily="18" charset="0"/>
                  </a:rPr>
                  <a:t>Immunization Registry</a:t>
                </a:r>
                <a:endParaRPr kumimoji="0" lang="en-US" altLang="en-US" sz="1600" b="0" i="0" u="none" strike="noStrike" kern="0" cap="none" spc="0" normalizeH="0" baseline="0" noProof="0" dirty="0">
                  <a:ln>
                    <a:noFill/>
                  </a:ln>
                  <a:solidFill>
                    <a:srgbClr val="1E8513"/>
                  </a:solidFill>
                  <a:effectLst/>
                  <a:uLnTx/>
                  <a:uFillTx/>
                  <a:latin typeface="Arial" panose="020B0604020202020204" pitchFamily="34" charset="0"/>
                  <a:ea typeface="+mn-ea"/>
                  <a:cs typeface="+mn-cs"/>
                </a:endParaRPr>
              </a:p>
            </p:txBody>
          </p:sp>
        </p:grpSp>
        <p:grpSp>
          <p:nvGrpSpPr>
            <p:cNvPr id="57" name="Group 56">
              <a:extLst>
                <a:ext uri="{FF2B5EF4-FFF2-40B4-BE49-F238E27FC236}">
                  <a16:creationId xmlns:a16="http://schemas.microsoft.com/office/drawing/2014/main" id="{90CE9C49-5E1B-4ACB-9530-2D7B2C290686}"/>
                </a:ext>
              </a:extLst>
            </p:cNvPr>
            <p:cNvGrpSpPr/>
            <p:nvPr/>
          </p:nvGrpSpPr>
          <p:grpSpPr>
            <a:xfrm>
              <a:off x="5691447" y="2019692"/>
              <a:ext cx="1592763" cy="1261533"/>
              <a:chOff x="3789910" y="1506561"/>
              <a:chExt cx="1361047" cy="987859"/>
            </a:xfrm>
          </p:grpSpPr>
          <p:pic>
            <p:nvPicPr>
              <p:cNvPr id="55" name="Graphic 31" descr="Doctor">
                <a:extLst>
                  <a:ext uri="{FF2B5EF4-FFF2-40B4-BE49-F238E27FC236}">
                    <a16:creationId xmlns:a16="http://schemas.microsoft.com/office/drawing/2014/main" id="{D8EB4FE7-CED4-40ED-BB50-6DDEE90BDE17}"/>
                  </a:ext>
                </a:extLst>
              </p:cNvPr>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30373" y="1506561"/>
                <a:ext cx="824706" cy="758738"/>
              </a:xfrm>
              <a:prstGeom prst="rect">
                <a:avLst/>
              </a:prstGeom>
            </p:spPr>
          </p:pic>
          <p:sp>
            <p:nvSpPr>
              <p:cNvPr id="56" name="Text Box 32">
                <a:extLst>
                  <a:ext uri="{FF2B5EF4-FFF2-40B4-BE49-F238E27FC236}">
                    <a16:creationId xmlns:a16="http://schemas.microsoft.com/office/drawing/2014/main" id="{F6802C12-493E-4343-A0A1-42E83F89BE1E}"/>
                  </a:ext>
                </a:extLst>
              </p:cNvPr>
              <p:cNvSpPr txBox="1">
                <a:spLocks noChangeArrowheads="1"/>
              </p:cNvSpPr>
              <p:nvPr/>
            </p:nvSpPr>
            <p:spPr bwMode="auto">
              <a:xfrm>
                <a:off x="3789910" y="2083870"/>
                <a:ext cx="1361047" cy="410550"/>
              </a:xfrm>
              <a:prstGeom prst="rect">
                <a:avLst/>
              </a:prstGeom>
              <a:noFill/>
              <a:ln>
                <a:noFill/>
              </a:ln>
            </p:spPr>
            <p:txBody>
              <a:bodyPr vert="horz" wrap="square" lIns="0" tIns="0" rIns="0" bIns="0" numCol="1" anchor="ctr"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D31B58"/>
                    </a:solidFill>
                    <a:effectLst/>
                    <a:uLnTx/>
                    <a:uFillTx/>
                    <a:latin typeface="Calibri" panose="020F0502020204030204" pitchFamily="34" charset="0"/>
                    <a:ea typeface="Calibri" panose="020F0502020204030204" pitchFamily="34" charset="0"/>
                    <a:cs typeface="Times New Roman" panose="02020603050405020304" pitchFamily="18" charset="0"/>
                  </a:rPr>
                  <a:t>Health Care</a:t>
                </a:r>
                <a:endParaRPr kumimoji="0" lang="en-US" altLang="en-US" sz="1600" b="0" i="0" u="none" strike="noStrike" kern="1200" cap="none" spc="0" normalizeH="0" baseline="0" noProof="0" dirty="0">
                  <a:ln>
                    <a:noFill/>
                  </a:ln>
                  <a:solidFill>
                    <a:srgbClr val="D31B58"/>
                  </a:solidFill>
                  <a:effectLst/>
                  <a:uLnTx/>
                  <a:uFillTx/>
                  <a:latin typeface="Arial" panose="020B0604020202020204" pitchFamily="34" charset="0"/>
                  <a:ea typeface="+mn-ea"/>
                  <a:cs typeface="+mn-cs"/>
                </a:endParaRPr>
              </a:p>
            </p:txBody>
          </p:sp>
        </p:grpSp>
        <p:grpSp>
          <p:nvGrpSpPr>
            <p:cNvPr id="60" name="Group 59">
              <a:extLst>
                <a:ext uri="{FF2B5EF4-FFF2-40B4-BE49-F238E27FC236}">
                  <a16:creationId xmlns:a16="http://schemas.microsoft.com/office/drawing/2014/main" id="{5FECD408-BFFD-4A48-AAF6-17B2D083DE35}"/>
                </a:ext>
              </a:extLst>
            </p:cNvPr>
            <p:cNvGrpSpPr/>
            <p:nvPr/>
          </p:nvGrpSpPr>
          <p:grpSpPr>
            <a:xfrm>
              <a:off x="5744847" y="4042235"/>
              <a:ext cx="1313559" cy="1244324"/>
              <a:chOff x="6376213" y="1092359"/>
              <a:chExt cx="1361047" cy="1121079"/>
            </a:xfrm>
          </p:grpSpPr>
          <p:pic>
            <p:nvPicPr>
              <p:cNvPr id="58" name="Graphic 16" descr="Test tubes">
                <a:extLst>
                  <a:ext uri="{FF2B5EF4-FFF2-40B4-BE49-F238E27FC236}">
                    <a16:creationId xmlns:a16="http://schemas.microsoft.com/office/drawing/2014/main" id="{055B1C3B-DDD1-4BEC-9231-DB8332BAC85D}"/>
                  </a:ext>
                </a:extLst>
              </p:cNvPr>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623219" y="1092359"/>
                <a:ext cx="867037" cy="896692"/>
              </a:xfrm>
              <a:prstGeom prst="rect">
                <a:avLst/>
              </a:prstGeom>
            </p:spPr>
          </p:pic>
          <p:sp>
            <p:nvSpPr>
              <p:cNvPr id="59" name="Text Box 34">
                <a:extLst>
                  <a:ext uri="{FF2B5EF4-FFF2-40B4-BE49-F238E27FC236}">
                    <a16:creationId xmlns:a16="http://schemas.microsoft.com/office/drawing/2014/main" id="{332AE5A6-29B2-4E1F-9BF4-0FE00E2D9912}"/>
                  </a:ext>
                </a:extLst>
              </p:cNvPr>
              <p:cNvSpPr txBox="1">
                <a:spLocks noChangeArrowheads="1"/>
              </p:cNvSpPr>
              <p:nvPr/>
            </p:nvSpPr>
            <p:spPr bwMode="auto">
              <a:xfrm>
                <a:off x="6376213" y="1802889"/>
                <a:ext cx="1361047" cy="410549"/>
              </a:xfrm>
              <a:prstGeom prst="rect">
                <a:avLst/>
              </a:prstGeom>
              <a:noFill/>
              <a:ln>
                <a:noFill/>
              </a:ln>
            </p:spPr>
            <p:txBody>
              <a:bodyPr vert="horz" wrap="square" lIns="0" tIns="0" rIns="0" bIns="0" numCol="1" anchor="ctr"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srgbClr val="7D1B30"/>
                    </a:solidFill>
                    <a:effectLst/>
                    <a:uLnTx/>
                    <a:uFillTx/>
                    <a:latin typeface="Calibri" panose="020F0502020204030204" pitchFamily="34" charset="0"/>
                    <a:ea typeface="Calibri" panose="020F0502020204030204" pitchFamily="34" charset="0"/>
                    <a:cs typeface="Times New Roman" panose="02020603050405020304" pitchFamily="18" charset="0"/>
                  </a:rPr>
                  <a:t>Laboratory</a:t>
                </a:r>
                <a:endParaRPr kumimoji="0" lang="en-US" altLang="en-US" sz="3600" b="0" i="0" u="none" strike="noStrike" kern="1200" cap="none" spc="0" normalizeH="0" baseline="0" noProof="0" dirty="0">
                  <a:ln>
                    <a:noFill/>
                  </a:ln>
                  <a:solidFill>
                    <a:srgbClr val="7D1B30"/>
                  </a:solidFill>
                  <a:effectLst/>
                  <a:uLnTx/>
                  <a:uFillTx/>
                  <a:latin typeface="Arial" panose="020B0604020202020204" pitchFamily="34" charset="0"/>
                  <a:ea typeface="+mn-ea"/>
                  <a:cs typeface="+mn-cs"/>
                </a:endParaRPr>
              </a:p>
            </p:txBody>
          </p:sp>
        </p:grpSp>
        <p:grpSp>
          <p:nvGrpSpPr>
            <p:cNvPr id="67" name="Group 66">
              <a:extLst>
                <a:ext uri="{FF2B5EF4-FFF2-40B4-BE49-F238E27FC236}">
                  <a16:creationId xmlns:a16="http://schemas.microsoft.com/office/drawing/2014/main" id="{6795F2D6-32F7-4424-89E9-5C54DFD73572}"/>
                </a:ext>
              </a:extLst>
            </p:cNvPr>
            <p:cNvGrpSpPr/>
            <p:nvPr/>
          </p:nvGrpSpPr>
          <p:grpSpPr>
            <a:xfrm>
              <a:off x="8694766" y="3408176"/>
              <a:ext cx="823349" cy="1320224"/>
              <a:chOff x="6477346" y="2360750"/>
              <a:chExt cx="617512" cy="990168"/>
            </a:xfrm>
          </p:grpSpPr>
          <p:pic>
            <p:nvPicPr>
              <p:cNvPr id="62" name="Graphic 10" descr="Paper">
                <a:extLst>
                  <a:ext uri="{FF2B5EF4-FFF2-40B4-BE49-F238E27FC236}">
                    <a16:creationId xmlns:a16="http://schemas.microsoft.com/office/drawing/2014/main" id="{27B05522-706F-45E2-B30A-ECCD808BC773}"/>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477346" y="2360750"/>
                <a:ext cx="617512" cy="587802"/>
              </a:xfrm>
              <a:prstGeom prst="rect">
                <a:avLst/>
              </a:prstGeom>
            </p:spPr>
          </p:pic>
          <p:sp>
            <p:nvSpPr>
              <p:cNvPr id="63" name="Text Box 52">
                <a:extLst>
                  <a:ext uri="{FF2B5EF4-FFF2-40B4-BE49-F238E27FC236}">
                    <a16:creationId xmlns:a16="http://schemas.microsoft.com/office/drawing/2014/main" id="{18527E1E-7339-447D-B0AD-D795913732F5}"/>
                  </a:ext>
                </a:extLst>
              </p:cNvPr>
              <p:cNvSpPr txBox="1">
                <a:spLocks noChangeArrowheads="1"/>
              </p:cNvSpPr>
              <p:nvPr/>
            </p:nvSpPr>
            <p:spPr bwMode="auto">
              <a:xfrm>
                <a:off x="6515153" y="2855652"/>
                <a:ext cx="541898" cy="49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rPr>
                  <a:t>Vital Records</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5" name="Graphic 11" descr="Ribbon">
                <a:extLst>
                  <a:ext uri="{FF2B5EF4-FFF2-40B4-BE49-F238E27FC236}">
                    <a16:creationId xmlns:a16="http://schemas.microsoft.com/office/drawing/2014/main" id="{822BC1C6-E00E-430E-8A39-759D374594B6}"/>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776400" y="2709567"/>
                <a:ext cx="181443" cy="172714"/>
              </a:xfrm>
              <a:prstGeom prst="rect">
                <a:avLst/>
              </a:prstGeom>
            </p:spPr>
          </p:pic>
          <p:sp>
            <p:nvSpPr>
              <p:cNvPr id="66" name="Star: 32 Points 65">
                <a:extLst>
                  <a:ext uri="{FF2B5EF4-FFF2-40B4-BE49-F238E27FC236}">
                    <a16:creationId xmlns:a16="http://schemas.microsoft.com/office/drawing/2014/main" id="{3F6AE482-54D0-445C-BE18-11A7BA509E30}"/>
                  </a:ext>
                </a:extLst>
              </p:cNvPr>
              <p:cNvSpPr/>
              <p:nvPr/>
            </p:nvSpPr>
            <p:spPr>
              <a:xfrm>
                <a:off x="6806848" y="2697715"/>
                <a:ext cx="113099" cy="106611"/>
              </a:xfrm>
              <a:prstGeom prst="star32">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70">
              <a:extLst>
                <a:ext uri="{FF2B5EF4-FFF2-40B4-BE49-F238E27FC236}">
                  <a16:creationId xmlns:a16="http://schemas.microsoft.com/office/drawing/2014/main" id="{08B61C29-E570-45C8-8405-1B339903786A}"/>
                </a:ext>
              </a:extLst>
            </p:cNvPr>
            <p:cNvGrpSpPr/>
            <p:nvPr/>
          </p:nvGrpSpPr>
          <p:grpSpPr>
            <a:xfrm>
              <a:off x="10112457" y="3884651"/>
              <a:ext cx="1033937" cy="1469444"/>
              <a:chOff x="6383615" y="3348505"/>
              <a:chExt cx="775453" cy="1102083"/>
            </a:xfrm>
          </p:grpSpPr>
          <p:pic>
            <p:nvPicPr>
              <p:cNvPr id="68" name="Graphic 13" descr="Share with person">
                <a:extLst>
                  <a:ext uri="{FF2B5EF4-FFF2-40B4-BE49-F238E27FC236}">
                    <a16:creationId xmlns:a16="http://schemas.microsoft.com/office/drawing/2014/main" id="{6E056750-9C02-4BFD-AEAB-A12A13712498}"/>
                  </a:ext>
                </a:extLst>
              </p:cNvPr>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394200" y="3348505"/>
                <a:ext cx="679709" cy="702608"/>
              </a:xfrm>
              <a:prstGeom prst="rect">
                <a:avLst/>
              </a:prstGeom>
            </p:spPr>
          </p:pic>
          <p:sp>
            <p:nvSpPr>
              <p:cNvPr id="69" name="Text Box 53">
                <a:extLst>
                  <a:ext uri="{FF2B5EF4-FFF2-40B4-BE49-F238E27FC236}">
                    <a16:creationId xmlns:a16="http://schemas.microsoft.com/office/drawing/2014/main" id="{221D17F1-30A6-46F2-9049-66023EDE9917}"/>
                  </a:ext>
                </a:extLst>
              </p:cNvPr>
              <p:cNvSpPr txBox="1">
                <a:spLocks noChangeArrowheads="1"/>
              </p:cNvSpPr>
              <p:nvPr/>
            </p:nvSpPr>
            <p:spPr bwMode="auto">
              <a:xfrm>
                <a:off x="6383615" y="3955322"/>
                <a:ext cx="775453" cy="495266"/>
              </a:xfrm>
              <a:prstGeom prst="rect">
                <a:avLst/>
              </a:prstGeom>
              <a:noFill/>
              <a:ln>
                <a:noFill/>
              </a:ln>
            </p:spPr>
            <p:txBody>
              <a:bodyPr vert="horz" wrap="square" lIns="0" tIns="0" rIns="0" bIns="0" numCol="1" anchor="ctr"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Outbreak &amp; Contact Tracing</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0" name="Graphic 12" descr="Call center">
              <a:extLst>
                <a:ext uri="{FF2B5EF4-FFF2-40B4-BE49-F238E27FC236}">
                  <a16:creationId xmlns:a16="http://schemas.microsoft.com/office/drawing/2014/main" id="{8F1340B8-C779-436F-A6D7-AB85C499F790}"/>
                </a:ext>
              </a:extLst>
            </p:cNvPr>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223846" y="2262627"/>
              <a:ext cx="922548" cy="982371"/>
            </a:xfrm>
            <a:prstGeom prst="rect">
              <a:avLst/>
            </a:prstGeom>
          </p:spPr>
        </p:pic>
        <p:sp>
          <p:nvSpPr>
            <p:cNvPr id="72" name="Text Box 32">
              <a:extLst>
                <a:ext uri="{FF2B5EF4-FFF2-40B4-BE49-F238E27FC236}">
                  <a16:creationId xmlns:a16="http://schemas.microsoft.com/office/drawing/2014/main" id="{4C4797E2-FCB9-4DCB-BCEF-7E512C36068C}"/>
                </a:ext>
              </a:extLst>
            </p:cNvPr>
            <p:cNvSpPr txBox="1">
              <a:spLocks noChangeArrowheads="1"/>
            </p:cNvSpPr>
            <p:nvPr/>
          </p:nvSpPr>
          <p:spPr bwMode="auto">
            <a:xfrm>
              <a:off x="9694677" y="2913255"/>
              <a:ext cx="1980884" cy="971396"/>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Times New Roman" panose="02020603050405020304" pitchFamily="18" charset="0"/>
                </a:rPr>
                <a:t>Public Health Investigation</a:t>
              </a:r>
              <a:endParaRPr kumimoji="0" lang="en-US" altLang="en-US" sz="1600" b="0" i="0" u="none" strike="noStrike" kern="1200" cap="none" spc="0" normalizeH="0" baseline="0" noProof="0" dirty="0">
                <a:ln>
                  <a:noFill/>
                </a:ln>
                <a:solidFill>
                  <a:srgbClr val="FF6600"/>
                </a:solidFill>
                <a:effectLst/>
                <a:uLnTx/>
                <a:uFillTx/>
                <a:latin typeface="Arial" panose="020B0604020202020204" pitchFamily="34" charset="0"/>
                <a:ea typeface="+mn-ea"/>
                <a:cs typeface="+mn-cs"/>
              </a:endParaRPr>
            </a:p>
          </p:txBody>
        </p:sp>
        <p:sp>
          <p:nvSpPr>
            <p:cNvPr id="73" name="Flowchart: Terminator 72">
              <a:extLst>
                <a:ext uri="{FF2B5EF4-FFF2-40B4-BE49-F238E27FC236}">
                  <a16:creationId xmlns:a16="http://schemas.microsoft.com/office/drawing/2014/main" id="{5C79A181-AB6F-46BB-9C32-D0B2B19AD2F4}"/>
                </a:ext>
              </a:extLst>
            </p:cNvPr>
            <p:cNvSpPr/>
            <p:nvPr/>
          </p:nvSpPr>
          <p:spPr>
            <a:xfrm>
              <a:off x="7980219" y="1613145"/>
              <a:ext cx="3626371" cy="4125715"/>
            </a:xfrm>
            <a:prstGeom prst="flowChartTerminator">
              <a:avLst/>
            </a:prstGeom>
            <a:noFill/>
            <a:ln w="19050">
              <a:solidFill>
                <a:srgbClr val="0C131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8C9F58BD-5270-4EB8-8B0B-0E72B08BC428}"/>
                </a:ext>
              </a:extLst>
            </p:cNvPr>
            <p:cNvSpPr txBox="1"/>
            <p:nvPr/>
          </p:nvSpPr>
          <p:spPr>
            <a:xfrm>
              <a:off x="7956033" y="1222865"/>
              <a:ext cx="3626371" cy="461665"/>
            </a:xfrm>
            <a:prstGeom prst="rect">
              <a:avLst/>
            </a:prstGeom>
            <a:noFill/>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C1316"/>
                  </a:solidFill>
                  <a:effectLst/>
                  <a:uLnTx/>
                  <a:uFillTx/>
                  <a:latin typeface="Calibri" panose="020F0502020204030204" pitchFamily="34" charset="0"/>
                  <a:ea typeface="Calibri" panose="020F0502020204030204" pitchFamily="34" charset="0"/>
                  <a:cs typeface="Times New Roman" panose="02020603050405020304" pitchFamily="18" charset="0"/>
                </a:rPr>
                <a:t>Jurisdiction</a:t>
              </a:r>
              <a:endParaRPr kumimoji="0" lang="en-US" altLang="en-US" sz="3200" b="0" i="0" u="none" strike="noStrike" kern="1200" cap="none" spc="0" normalizeH="0" baseline="0" noProof="0" dirty="0">
                <a:ln>
                  <a:noFill/>
                </a:ln>
                <a:solidFill>
                  <a:srgbClr val="0C1316"/>
                </a:solidFill>
                <a:effectLst/>
                <a:uLnTx/>
                <a:uFillTx/>
                <a:latin typeface="Arial" panose="020B0604020202020204" pitchFamily="34" charset="0"/>
                <a:ea typeface="+mn-ea"/>
                <a:cs typeface="+mn-cs"/>
              </a:endParaRPr>
            </a:p>
          </p:txBody>
        </p:sp>
        <p:sp>
          <p:nvSpPr>
            <p:cNvPr id="76" name="Flowchart: Connector 75">
              <a:extLst>
                <a:ext uri="{FF2B5EF4-FFF2-40B4-BE49-F238E27FC236}">
                  <a16:creationId xmlns:a16="http://schemas.microsoft.com/office/drawing/2014/main" id="{45387FFA-44DA-49B6-80D7-49ABF15AEC91}"/>
                </a:ext>
              </a:extLst>
            </p:cNvPr>
            <p:cNvSpPr/>
            <p:nvPr/>
          </p:nvSpPr>
          <p:spPr>
            <a:xfrm>
              <a:off x="5663247" y="1862491"/>
              <a:ext cx="1592764" cy="1653421"/>
            </a:xfrm>
            <a:prstGeom prst="flowChartConnector">
              <a:avLst/>
            </a:prstGeom>
            <a:noFill/>
            <a:ln w="19050">
              <a:solidFill>
                <a:srgbClr val="D894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Flowchart: Connector 76">
              <a:extLst>
                <a:ext uri="{FF2B5EF4-FFF2-40B4-BE49-F238E27FC236}">
                  <a16:creationId xmlns:a16="http://schemas.microsoft.com/office/drawing/2014/main" id="{FFFDE55B-79CE-4CAF-9A20-5AA290EAD2F4}"/>
                </a:ext>
              </a:extLst>
            </p:cNvPr>
            <p:cNvSpPr/>
            <p:nvPr/>
          </p:nvSpPr>
          <p:spPr>
            <a:xfrm>
              <a:off x="5605245" y="3861914"/>
              <a:ext cx="1592764" cy="1653421"/>
            </a:xfrm>
            <a:prstGeom prst="flowChartConnector">
              <a:avLst/>
            </a:prstGeom>
            <a:noFill/>
            <a:ln w="19050">
              <a:solidFill>
                <a:srgbClr val="D894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99301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A73CE-4B6E-4313-966F-C490416E8633}"/>
              </a:ext>
            </a:extLst>
          </p:cNvPr>
          <p:cNvSpPr>
            <a:spLocks noGrp="1"/>
          </p:cNvSpPr>
          <p:nvPr>
            <p:ph type="title"/>
          </p:nvPr>
        </p:nvSpPr>
        <p:spPr>
          <a:xfrm>
            <a:off x="552451" y="2926082"/>
            <a:ext cx="11160579" cy="1376413"/>
          </a:xfrm>
        </p:spPr>
        <p:txBody>
          <a:bodyPr/>
          <a:lstStyle/>
          <a:p>
            <a:r>
              <a:rPr lang="en-US" sz="4000" dirty="0">
                <a:ea typeface="Times New Roman" panose="02020603050405020304" pitchFamily="18" charset="0"/>
              </a:rPr>
              <a:t>Importance of </a:t>
            </a:r>
            <a:r>
              <a:rPr lang="en-US" sz="4000" i="1" dirty="0">
                <a:solidFill>
                  <a:schemeClr val="accent2"/>
                </a:solidFill>
                <a:ea typeface="Times New Roman" panose="02020603050405020304" pitchFamily="18" charset="0"/>
              </a:rPr>
              <a:t>Aligning</a:t>
            </a:r>
            <a:r>
              <a:rPr lang="en-US" sz="4000" dirty="0">
                <a:ea typeface="Times New Roman" panose="02020603050405020304" pitchFamily="18" charset="0"/>
              </a:rPr>
              <a:t> Data Throughout the Case Surveillance Ecosystem</a:t>
            </a:r>
            <a:br>
              <a:rPr lang="en-US" sz="4000" dirty="0">
                <a:ea typeface="Times New Roman" panose="02020603050405020304" pitchFamily="18" charset="0"/>
              </a:rPr>
            </a:br>
            <a:endParaRPr lang="en-US" sz="3200" dirty="0"/>
          </a:p>
        </p:txBody>
      </p:sp>
      <p:sp>
        <p:nvSpPr>
          <p:cNvPr id="3" name="Slide Number Placeholder 2">
            <a:extLst>
              <a:ext uri="{FF2B5EF4-FFF2-40B4-BE49-F238E27FC236}">
                <a16:creationId xmlns:a16="http://schemas.microsoft.com/office/drawing/2014/main" id="{9CE57A44-B7CD-49C4-B4CB-62CFFD584915}"/>
              </a:ext>
            </a:extLst>
          </p:cNvPr>
          <p:cNvSpPr>
            <a:spLocks noGrp="1"/>
          </p:cNvSpPr>
          <p:nvPr>
            <p:ph type="sldNum" sz="quarter" idx="4"/>
          </p:nvPr>
        </p:nvSpPr>
        <p:spPr/>
        <p:txBody>
          <a:bodyPr/>
          <a:lstStyle/>
          <a:p>
            <a:pPr>
              <a:defRPr/>
            </a:pPr>
            <a:fld id="{0C2FA08C-26E4-CA4A-8F70-5CDDC8BEA5E9}" type="slidenum">
              <a:rPr lang="en-US">
                <a:solidFill>
                  <a:srgbClr val="28434E"/>
                </a:solidFill>
              </a:rPr>
              <a:pPr>
                <a:defRPr/>
              </a:pPr>
              <a:t>17</a:t>
            </a:fld>
            <a:endParaRPr lang="en-US" dirty="0">
              <a:solidFill>
                <a:srgbClr val="28434E"/>
              </a:solidFill>
            </a:endParaRPr>
          </a:p>
        </p:txBody>
      </p:sp>
    </p:spTree>
    <p:extLst>
      <p:ext uri="{BB962C8B-B14F-4D97-AF65-F5344CB8AC3E}">
        <p14:creationId xmlns:p14="http://schemas.microsoft.com/office/powerpoint/2010/main" val="1439240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9D1D5F-555A-42D9-B846-F05D335F6EBC}"/>
              </a:ext>
            </a:extLst>
          </p:cNvPr>
          <p:cNvSpPr>
            <a:spLocks noGrp="1"/>
          </p:cNvSpPr>
          <p:nvPr>
            <p:ph type="title"/>
          </p:nvPr>
        </p:nvSpPr>
        <p:spPr>
          <a:xfrm>
            <a:off x="592325" y="581301"/>
            <a:ext cx="4426755" cy="1472041"/>
          </a:xfrm>
        </p:spPr>
        <p:txBody>
          <a:bodyPr vert="horz" lIns="91440" tIns="45720" rIns="91440" bIns="45720" rtlCol="0" anchor="ctr">
            <a:normAutofit/>
          </a:bodyPr>
          <a:lstStyle/>
          <a:p>
            <a:pPr defTabSz="914400">
              <a:lnSpc>
                <a:spcPct val="90000"/>
              </a:lnSpc>
            </a:pPr>
            <a:r>
              <a:rPr lang="en-US" sz="4400" dirty="0">
                <a:ea typeface="+mj-ea"/>
                <a:cs typeface="+mj-cs"/>
              </a:rPr>
              <a:t>Standardization Matters</a:t>
            </a:r>
          </a:p>
        </p:txBody>
      </p:sp>
      <p:sp>
        <p:nvSpPr>
          <p:cNvPr id="19" name="Content Placeholder 20">
            <a:extLst>
              <a:ext uri="{FF2B5EF4-FFF2-40B4-BE49-F238E27FC236}">
                <a16:creationId xmlns:a16="http://schemas.microsoft.com/office/drawing/2014/main" id="{88D326B4-3C61-CD8E-3C66-62F94AE3606C}"/>
              </a:ext>
            </a:extLst>
          </p:cNvPr>
          <p:cNvSpPr>
            <a:spLocks noGrp="1"/>
          </p:cNvSpPr>
          <p:nvPr>
            <p:ph idx="1"/>
          </p:nvPr>
        </p:nvSpPr>
        <p:spPr>
          <a:xfrm>
            <a:off x="592323" y="2213142"/>
            <a:ext cx="4426757" cy="1223959"/>
          </a:xfrm>
        </p:spPr>
        <p:txBody>
          <a:bodyPr vert="horz" lIns="91440" tIns="45720" rIns="91440" bIns="45720" rtlCol="0" anchor="t">
            <a:normAutofit/>
          </a:bodyPr>
          <a:lstStyle/>
          <a:p>
            <a:pPr defTabSz="914400">
              <a:lnSpc>
                <a:spcPct val="90000"/>
              </a:lnSpc>
            </a:pPr>
            <a:r>
              <a:rPr lang="en-US" sz="2400" dirty="0">
                <a:latin typeface="Avenir Next LT Pro" panose="020B0504020202020204" pitchFamily="34" charset="0"/>
                <a:ea typeface="+mn-ea"/>
                <a:cs typeface="+mn-cs"/>
              </a:rPr>
              <a:t>Our lives operate on it.</a:t>
            </a:r>
          </a:p>
        </p:txBody>
      </p:sp>
      <p:sp>
        <p:nvSpPr>
          <p:cNvPr id="22" name="Oval 23">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pic>
        <p:nvPicPr>
          <p:cNvPr id="17" name="Picture 16" descr="A picture containing pencil sharpener">
            <a:extLst>
              <a:ext uri="{FF2B5EF4-FFF2-40B4-BE49-F238E27FC236}">
                <a16:creationId xmlns:a16="http://schemas.microsoft.com/office/drawing/2014/main" id="{827464BB-3441-4903-B6D0-5CEF903379CF}"/>
              </a:ext>
            </a:extLst>
          </p:cNvPr>
          <p:cNvPicPr>
            <a:picLocks noChangeAspect="1"/>
          </p:cNvPicPr>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5" name="Freeform: Shape 25">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3"/>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latin typeface="Calibri" panose="020F0502020204030204"/>
            </a:endParaRPr>
          </a:p>
        </p:txBody>
      </p:sp>
      <p:sp>
        <p:nvSpPr>
          <p:cNvPr id="28" name="Oval 27">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pic>
        <p:nvPicPr>
          <p:cNvPr id="9" name="Picture 8" descr="Colorful network cables">
            <a:extLst>
              <a:ext uri="{FF2B5EF4-FFF2-40B4-BE49-F238E27FC236}">
                <a16:creationId xmlns:a16="http://schemas.microsoft.com/office/drawing/2014/main" id="{8D056359-1FCF-4AB9-B27F-1283401213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1" name="Picture 10" descr="A highway with white lane markings">
            <a:extLst>
              <a:ext uri="{FF2B5EF4-FFF2-40B4-BE49-F238E27FC236}">
                <a16:creationId xmlns:a16="http://schemas.microsoft.com/office/drawing/2014/main" id="{6E49FA8B-DA09-429C-8847-C1C319289D62}"/>
              </a:ext>
            </a:extLst>
          </p:cNvPr>
          <p:cNvPicPr>
            <a:picLocks noChangeAspect="1"/>
          </p:cNvPicPr>
          <p:nvPr/>
        </p:nvPicPr>
        <p:blipFill rotWithShape="1">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8278624" y="4"/>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31" name="Freeform: Shape 29">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7"/>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latin typeface="Calibri" panose="020F0502020204030204"/>
            </a:endParaRPr>
          </a:p>
        </p:txBody>
      </p:sp>
      <p:sp>
        <p:nvSpPr>
          <p:cNvPr id="32" name="Freeform: Shape 31">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latin typeface="Calibri" panose="020F0502020204030204"/>
            </a:endParaRPr>
          </a:p>
        </p:txBody>
      </p:sp>
      <p:pic>
        <p:nvPicPr>
          <p:cNvPr id="13" name="Picture 12" descr="A red fire hydrant in a grassy field&#10;&#10;Description automatically generated">
            <a:extLst>
              <a:ext uri="{FF2B5EF4-FFF2-40B4-BE49-F238E27FC236}">
                <a16:creationId xmlns:a16="http://schemas.microsoft.com/office/drawing/2014/main" id="{49632D58-32DE-456B-8A73-48C74107352D}"/>
              </a:ext>
            </a:extLst>
          </p:cNvPr>
          <p:cNvPicPr>
            <a:picLocks noChangeAspect="1"/>
          </p:cNvPicPr>
          <p:nvPr/>
        </p:nvPicPr>
        <p:blipFill rotWithShape="1">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rcRect b="-3"/>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7" name="Content Placeholder 6" descr="Yellow and orange electric plug">
            <a:extLst>
              <a:ext uri="{FF2B5EF4-FFF2-40B4-BE49-F238E27FC236}">
                <a16:creationId xmlns:a16="http://schemas.microsoft.com/office/drawing/2014/main" id="{87F11B34-A974-44CC-8261-E2A83BCD206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34" name="Freeform: Shape 33">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30"/>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latin typeface="Calibri" panose="020F0502020204030204"/>
            </a:endParaRPr>
          </a:p>
        </p:txBody>
      </p:sp>
      <p:pic>
        <p:nvPicPr>
          <p:cNvPr id="15" name="Picture 14" descr="Woman sitting in driving seat testing car">
            <a:extLst>
              <a:ext uri="{FF2B5EF4-FFF2-40B4-BE49-F238E27FC236}">
                <a16:creationId xmlns:a16="http://schemas.microsoft.com/office/drawing/2014/main" id="{DA951D82-D60F-43F7-856A-C3D563A855E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4"/>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216582078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Stack of colorful files">
            <a:extLst>
              <a:ext uri="{FF2B5EF4-FFF2-40B4-BE49-F238E27FC236}">
                <a16:creationId xmlns:a16="http://schemas.microsoft.com/office/drawing/2014/main" id="{863BEE00-404B-48E7-BC4B-3B6DE63AA7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6015107" y="-1"/>
            <a:ext cx="6176895" cy="2937954"/>
          </a:xfrm>
          <a:prstGeom prst="rect">
            <a:avLst/>
          </a:prstGeom>
        </p:spPr>
      </p:pic>
      <p:pic>
        <p:nvPicPr>
          <p:cNvPr id="10" name="Picture 9" descr="Doctor in clinic explaining report on tablet to family">
            <a:extLst>
              <a:ext uri="{FF2B5EF4-FFF2-40B4-BE49-F238E27FC236}">
                <a16:creationId xmlns:a16="http://schemas.microsoft.com/office/drawing/2014/main" id="{EFFCA445-87C6-4129-9FC6-8395906111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14497" y="2937955"/>
            <a:ext cx="7477505" cy="3920047"/>
          </a:xfrm>
          <a:prstGeom prst="rect">
            <a:avLst/>
          </a:prstGeom>
        </p:spPr>
      </p:pic>
      <p:sp>
        <p:nvSpPr>
          <p:cNvPr id="17" name="Freeform: Shape 16">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srgbClr val="FAD14C"/>
              </a:solidFill>
              <a:latin typeface="Calibri"/>
            </a:endParaRPr>
          </a:p>
        </p:txBody>
      </p:sp>
      <p:sp>
        <p:nvSpPr>
          <p:cNvPr id="19" name="Freeform: Shape 18">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srgbClr val="FAD14C"/>
              </a:solidFill>
              <a:latin typeface="Calibri"/>
            </a:endParaRPr>
          </a:p>
        </p:txBody>
      </p:sp>
      <p:sp>
        <p:nvSpPr>
          <p:cNvPr id="2" name="Title 1">
            <a:extLst>
              <a:ext uri="{FF2B5EF4-FFF2-40B4-BE49-F238E27FC236}">
                <a16:creationId xmlns:a16="http://schemas.microsoft.com/office/drawing/2014/main" id="{0F4F77DE-1D00-4C6A-BDFB-01895F1DEDC3}"/>
              </a:ext>
            </a:extLst>
          </p:cNvPr>
          <p:cNvSpPr>
            <a:spLocks noGrp="1"/>
          </p:cNvSpPr>
          <p:nvPr>
            <p:ph type="title"/>
          </p:nvPr>
        </p:nvSpPr>
        <p:spPr>
          <a:xfrm>
            <a:off x="236305" y="165718"/>
            <a:ext cx="5778801" cy="1690688"/>
          </a:xfrm>
        </p:spPr>
        <p:txBody>
          <a:bodyPr vert="horz" lIns="91440" tIns="45720" rIns="91440" bIns="45720" rtlCol="0" anchor="ctr">
            <a:normAutofit fontScale="90000"/>
          </a:bodyPr>
          <a:lstStyle/>
          <a:p>
            <a:pPr defTabSz="914400">
              <a:lnSpc>
                <a:spcPct val="90000"/>
              </a:lnSpc>
            </a:pPr>
            <a:r>
              <a:rPr lang="en-US" sz="4400" dirty="0">
                <a:solidFill>
                  <a:srgbClr val="F8F8F8"/>
                </a:solidFill>
                <a:ea typeface="+mj-ea"/>
                <a:cs typeface="+mj-cs"/>
              </a:rPr>
              <a:t>Standardization in </a:t>
            </a:r>
            <a:br>
              <a:rPr lang="en-US" sz="4400" dirty="0">
                <a:solidFill>
                  <a:srgbClr val="F8F8F8"/>
                </a:solidFill>
                <a:ea typeface="+mj-ea"/>
                <a:cs typeface="+mj-cs"/>
              </a:rPr>
            </a:br>
            <a:r>
              <a:rPr lang="en-US" sz="4400" dirty="0">
                <a:solidFill>
                  <a:srgbClr val="F8F8F8"/>
                </a:solidFill>
                <a:ea typeface="+mj-ea"/>
                <a:cs typeface="+mj-cs"/>
              </a:rPr>
              <a:t>Health Care and </a:t>
            </a:r>
            <a:br>
              <a:rPr lang="en-US" sz="4400" dirty="0">
                <a:solidFill>
                  <a:srgbClr val="F8F8F8"/>
                </a:solidFill>
                <a:ea typeface="+mj-ea"/>
                <a:cs typeface="+mj-cs"/>
              </a:rPr>
            </a:br>
            <a:r>
              <a:rPr lang="en-US" sz="4400" dirty="0">
                <a:solidFill>
                  <a:srgbClr val="F8F8F8"/>
                </a:solidFill>
                <a:ea typeface="+mj-ea"/>
                <a:cs typeface="+mj-cs"/>
              </a:rPr>
              <a:t>Public Health</a:t>
            </a:r>
          </a:p>
        </p:txBody>
      </p:sp>
      <p:sp>
        <p:nvSpPr>
          <p:cNvPr id="3" name="Content Placeholder 2">
            <a:extLst>
              <a:ext uri="{FF2B5EF4-FFF2-40B4-BE49-F238E27FC236}">
                <a16:creationId xmlns:a16="http://schemas.microsoft.com/office/drawing/2014/main" id="{DF377C53-3509-4C7C-B302-638C3F43431F}"/>
              </a:ext>
            </a:extLst>
          </p:cNvPr>
          <p:cNvSpPr>
            <a:spLocks noGrp="1"/>
          </p:cNvSpPr>
          <p:nvPr>
            <p:ph idx="1"/>
          </p:nvPr>
        </p:nvSpPr>
        <p:spPr>
          <a:xfrm>
            <a:off x="0" y="2022601"/>
            <a:ext cx="4820478" cy="4698874"/>
          </a:xfrm>
        </p:spPr>
        <p:txBody>
          <a:bodyPr vert="horz" lIns="91440" tIns="45720" rIns="91440" bIns="45720" rtlCol="0">
            <a:normAutofit/>
          </a:bodyPr>
          <a:lstStyle/>
          <a:p>
            <a:pPr marL="457200" indent="-228600" defTabSz="914400">
              <a:lnSpc>
                <a:spcPct val="90000"/>
              </a:lnSpc>
              <a:buFont typeface="Arial" panose="020B0604020202020204" pitchFamily="34" charset="0"/>
              <a:buChar char="•"/>
            </a:pPr>
            <a:r>
              <a:rPr lang="en-US" sz="2000" dirty="0">
                <a:solidFill>
                  <a:srgbClr val="F8F8F8"/>
                </a:solidFill>
                <a:latin typeface="Avenir Next LT Pro" panose="020B0504020202020204" pitchFamily="34" charset="0"/>
                <a:ea typeface="+mn-ea"/>
                <a:cs typeface="+mn-cs"/>
              </a:rPr>
              <a:t>Efforts to standardize and promote interoperability across EHR systems provided a common language and led to more data available</a:t>
            </a:r>
          </a:p>
          <a:p>
            <a:pPr marL="457200" indent="-228600" defTabSz="914400">
              <a:lnSpc>
                <a:spcPct val="90000"/>
              </a:lnSpc>
              <a:buFont typeface="Arial" panose="020B0604020202020204" pitchFamily="34" charset="0"/>
              <a:buChar char="•"/>
            </a:pPr>
            <a:endParaRPr lang="en-US" sz="1600" dirty="0">
              <a:solidFill>
                <a:srgbClr val="F8F8F8"/>
              </a:solidFill>
              <a:latin typeface="Avenir Next LT Pro" panose="020B0504020202020204" pitchFamily="34" charset="0"/>
              <a:ea typeface="+mn-ea"/>
              <a:cs typeface="+mn-cs"/>
            </a:endParaRPr>
          </a:p>
          <a:p>
            <a:pPr marL="457200" indent="-228600" defTabSz="914400">
              <a:lnSpc>
                <a:spcPct val="90000"/>
              </a:lnSpc>
              <a:buFont typeface="Arial" panose="020B0604020202020204" pitchFamily="34" charset="0"/>
              <a:buChar char="•"/>
            </a:pPr>
            <a:r>
              <a:rPr lang="en-US" sz="2000" dirty="0">
                <a:solidFill>
                  <a:srgbClr val="F8F8F8"/>
                </a:solidFill>
                <a:latin typeface="Avenir Next LT Pro" panose="020B0504020202020204" pitchFamily="34" charset="0"/>
                <a:ea typeface="+mn-ea"/>
                <a:cs typeface="+mn-cs"/>
              </a:rPr>
              <a:t>Public health needs to capitalize on the efforts in health care and apply the same principles to public health data exchange</a:t>
            </a:r>
          </a:p>
          <a:p>
            <a:pPr marL="457200" indent="-228600" defTabSz="914400">
              <a:lnSpc>
                <a:spcPct val="90000"/>
              </a:lnSpc>
              <a:buFont typeface="Arial" panose="020B0604020202020204" pitchFamily="34" charset="0"/>
              <a:buChar char="•"/>
            </a:pPr>
            <a:endParaRPr lang="en-US" sz="1600" dirty="0">
              <a:solidFill>
                <a:srgbClr val="F8F8F8"/>
              </a:solidFill>
              <a:latin typeface="Avenir Next LT Pro" panose="020B0504020202020204" pitchFamily="34" charset="0"/>
              <a:ea typeface="+mn-ea"/>
              <a:cs typeface="+mn-cs"/>
            </a:endParaRPr>
          </a:p>
          <a:p>
            <a:pPr marL="457200" indent="-228600" defTabSz="914400">
              <a:lnSpc>
                <a:spcPct val="90000"/>
              </a:lnSpc>
              <a:buFont typeface="Arial" panose="020B0604020202020204" pitchFamily="34" charset="0"/>
              <a:buChar char="•"/>
            </a:pPr>
            <a:r>
              <a:rPr lang="en-US" sz="2000" b="1" dirty="0">
                <a:solidFill>
                  <a:srgbClr val="F8F8F8"/>
                </a:solidFill>
                <a:latin typeface="Avenir Next LT Pro" panose="020B0504020202020204" pitchFamily="34" charset="0"/>
                <a:ea typeface="+mn-ea"/>
                <a:cs typeface="+mn-cs"/>
              </a:rPr>
              <a:t>Standardization</a:t>
            </a:r>
            <a:r>
              <a:rPr lang="en-US" sz="2000" dirty="0">
                <a:solidFill>
                  <a:srgbClr val="F8F8F8"/>
                </a:solidFill>
                <a:latin typeface="Avenir Next LT Pro" panose="020B0504020202020204" pitchFamily="34" charset="0"/>
                <a:ea typeface="+mn-ea"/>
                <a:cs typeface="+mn-cs"/>
              </a:rPr>
              <a:t> of data from health care, data held in jurisdiction surveillance systems, and data requested by CDC will result in more data available to those  who need it</a:t>
            </a:r>
          </a:p>
        </p:txBody>
      </p:sp>
      <p:sp>
        <p:nvSpPr>
          <p:cNvPr id="4" name="Slide Number Placeholder 3">
            <a:extLst>
              <a:ext uri="{FF2B5EF4-FFF2-40B4-BE49-F238E27FC236}">
                <a16:creationId xmlns:a16="http://schemas.microsoft.com/office/drawing/2014/main" id="{2983E841-94E6-490D-B7B4-184D4863AD45}"/>
              </a:ext>
            </a:extLst>
          </p:cNvPr>
          <p:cNvSpPr>
            <a:spLocks noGrp="1"/>
          </p:cNvSpPr>
          <p:nvPr>
            <p:ph type="sldNum" sz="quarter" idx="10"/>
          </p:nvPr>
        </p:nvSpPr>
        <p:spPr>
          <a:xfrm>
            <a:off x="8952140" y="6356352"/>
            <a:ext cx="758952" cy="365125"/>
          </a:xfrm>
        </p:spPr>
        <p:txBody>
          <a:bodyPr vert="horz" lIns="91440" tIns="45720" rIns="91440" bIns="45720" rtlCol="0" anchor="ctr">
            <a:normAutofit/>
          </a:bodyPr>
          <a:lstStyle/>
          <a:p>
            <a:pPr>
              <a:spcAft>
                <a:spcPts val="600"/>
              </a:spcAft>
              <a:defRPr/>
            </a:pPr>
            <a:fld id="{1C0AD5DD-2A14-9641-A057-2F254FFA7DED}" type="slidenum">
              <a:rPr lang="en-US" sz="1200">
                <a:solidFill>
                  <a:srgbClr val="FFFFFF">
                    <a:alpha val="80000"/>
                  </a:srgbClr>
                </a:solidFill>
                <a:latin typeface="Calibri"/>
                <a:ea typeface="+mn-ea"/>
                <a:cs typeface="+mn-cs"/>
              </a:rPr>
              <a:pPr>
                <a:spcAft>
                  <a:spcPts val="600"/>
                </a:spcAft>
                <a:defRPr/>
              </a:pPr>
              <a:t>19</a:t>
            </a:fld>
            <a:endParaRPr lang="en-US" sz="1200" dirty="0">
              <a:solidFill>
                <a:srgbClr val="FFFFFF">
                  <a:alpha val="80000"/>
                </a:srgbClr>
              </a:solidFill>
              <a:latin typeface="Calibri"/>
              <a:ea typeface="+mn-ea"/>
              <a:cs typeface="+mn-cs"/>
            </a:endParaRPr>
          </a:p>
        </p:txBody>
      </p:sp>
    </p:spTree>
    <p:extLst>
      <p:ext uri="{BB962C8B-B14F-4D97-AF65-F5344CB8AC3E}">
        <p14:creationId xmlns:p14="http://schemas.microsoft.com/office/powerpoint/2010/main" val="56994750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9BFC6929-DE9A-BA45-A432-042962964C2F}"/>
              </a:ext>
            </a:extLst>
          </p:cNvPr>
          <p:cNvSpPr>
            <a:spLocks noGrp="1" noChangeArrowheads="1"/>
          </p:cNvSpPr>
          <p:nvPr>
            <p:ph type="title"/>
          </p:nvPr>
        </p:nvSpPr>
        <p:spPr>
          <a:xfrm>
            <a:off x="0" y="2"/>
            <a:ext cx="11582400" cy="1096433"/>
          </a:xfrm>
        </p:spPr>
        <p:txBody>
          <a:bodyPr/>
          <a:lstStyle/>
          <a:p>
            <a:r>
              <a:rPr lang="en-US" altLang="en-US" dirty="0">
                <a:latin typeface="Avenir Next LT Pro Demi" panose="020B0704020202020204" pitchFamily="34" charset="0"/>
              </a:rPr>
              <a:t>Agenda</a:t>
            </a:r>
          </a:p>
        </p:txBody>
      </p:sp>
      <p:sp>
        <p:nvSpPr>
          <p:cNvPr id="18434" name="Content Placeholder 2">
            <a:extLst>
              <a:ext uri="{FF2B5EF4-FFF2-40B4-BE49-F238E27FC236}">
                <a16:creationId xmlns:a16="http://schemas.microsoft.com/office/drawing/2014/main" id="{BC5BD2F7-F89B-674C-A0D7-24AB1FBFD10B}"/>
              </a:ext>
            </a:extLst>
          </p:cNvPr>
          <p:cNvSpPr>
            <a:spLocks noGrp="1" noChangeArrowheads="1"/>
          </p:cNvSpPr>
          <p:nvPr>
            <p:ph idx="1"/>
          </p:nvPr>
        </p:nvSpPr>
        <p:spPr>
          <a:xfrm>
            <a:off x="603251" y="1460500"/>
            <a:ext cx="11404600" cy="4665133"/>
          </a:xfrm>
        </p:spPr>
        <p:txBody>
          <a:bodyPr/>
          <a:lstStyle/>
          <a:p>
            <a:pPr marL="457178" lvl="1" indent="-457178"/>
            <a:r>
              <a:rPr lang="en-US" sz="3200" dirty="0"/>
              <a:t>NNDSS Updates and Announcements</a:t>
            </a:r>
          </a:p>
          <a:p>
            <a:pPr marL="457178" lvl="1" indent="-457178"/>
            <a:r>
              <a:rPr lang="en-US" sz="3200" dirty="0"/>
              <a:t>CDC Case Surveillance Modernization Updates</a:t>
            </a:r>
          </a:p>
          <a:p>
            <a:pPr marL="457178" lvl="1" indent="-457178"/>
            <a:r>
              <a:rPr lang="en-US" sz="3200" dirty="0"/>
              <a:t>Case Surveillance Data Standardization—Paving the Way for Increased Interoperability</a:t>
            </a:r>
          </a:p>
          <a:p>
            <a:pPr marL="457178" lvl="1" indent="-457178"/>
            <a:r>
              <a:rPr lang="en-US" sz="3200" dirty="0"/>
              <a:t>Questions and Answers</a:t>
            </a:r>
          </a:p>
          <a:p>
            <a:pPr marL="0" lvl="1" indent="0">
              <a:buNone/>
            </a:pPr>
            <a:endParaRPr lang="en-US" sz="3200" dirty="0"/>
          </a:p>
          <a:p>
            <a:endParaRPr lang="en-US" altLang="en-US" dirty="0"/>
          </a:p>
          <a:p>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4FD26-8500-43A0-B1CC-C3CED0B37838}"/>
              </a:ext>
            </a:extLst>
          </p:cNvPr>
          <p:cNvSpPr>
            <a:spLocks noGrp="1"/>
          </p:cNvSpPr>
          <p:nvPr>
            <p:ph type="title"/>
          </p:nvPr>
        </p:nvSpPr>
        <p:spPr>
          <a:xfrm>
            <a:off x="107576" y="-1"/>
            <a:ext cx="12084424" cy="1096161"/>
          </a:xfrm>
        </p:spPr>
        <p:txBody>
          <a:bodyPr>
            <a:noAutofit/>
          </a:bodyPr>
          <a:lstStyle/>
          <a:p>
            <a:r>
              <a:rPr lang="en-US" sz="3600" dirty="0">
                <a:latin typeface="Avenir Next LT Pro Demi"/>
              </a:rPr>
              <a:t>Data Flow Example</a:t>
            </a:r>
            <a:endParaRPr lang="en-US" sz="3600" dirty="0"/>
          </a:p>
        </p:txBody>
      </p:sp>
      <p:sp>
        <p:nvSpPr>
          <p:cNvPr id="4" name="Slide Number Placeholder 3">
            <a:extLst>
              <a:ext uri="{FF2B5EF4-FFF2-40B4-BE49-F238E27FC236}">
                <a16:creationId xmlns:a16="http://schemas.microsoft.com/office/drawing/2014/main" id="{AC2D741E-7A40-48BA-A734-B8BB312B82BE}"/>
              </a:ext>
            </a:extLst>
          </p:cNvPr>
          <p:cNvSpPr>
            <a:spLocks noGrp="1"/>
          </p:cNvSpPr>
          <p:nvPr>
            <p:ph type="sldNum" sz="quarter" idx="4"/>
          </p:nvPr>
        </p:nvSpPr>
        <p:spPr>
          <a:xfrm>
            <a:off x="11421168" y="6322562"/>
            <a:ext cx="614556" cy="366183"/>
          </a:xfrm>
        </p:spPr>
        <p:txBody>
          <a:bodyPr/>
          <a:lstStyle/>
          <a:p>
            <a:pPr>
              <a:defRPr/>
            </a:pPr>
            <a:fld id="{0C2FA08C-26E4-CA4A-8F70-5CDDC8BEA5E9}" type="slidenum">
              <a:rPr lang="en-US">
                <a:solidFill>
                  <a:srgbClr val="28434E"/>
                </a:solidFill>
              </a:rPr>
              <a:pPr>
                <a:defRPr/>
              </a:pPr>
              <a:t>20</a:t>
            </a:fld>
            <a:endParaRPr lang="en-US" dirty="0">
              <a:solidFill>
                <a:srgbClr val="28434E"/>
              </a:solidFill>
            </a:endParaRPr>
          </a:p>
        </p:txBody>
      </p:sp>
      <p:grpSp>
        <p:nvGrpSpPr>
          <p:cNvPr id="6" name="Group 5" descr="Graphic showing example data flow from electronic case reporting, electronic laboratory reporting, patient interviews, and case review and classification, into jurisdiction surveillance system in a standardized format and being used to inform message mapping guide development. ">
            <a:extLst>
              <a:ext uri="{FF2B5EF4-FFF2-40B4-BE49-F238E27FC236}">
                <a16:creationId xmlns:a16="http://schemas.microsoft.com/office/drawing/2014/main" id="{07A57F6B-27CB-460E-A1F3-5B23DDED39A7}"/>
              </a:ext>
            </a:extLst>
          </p:cNvPr>
          <p:cNvGrpSpPr/>
          <p:nvPr/>
        </p:nvGrpSpPr>
        <p:grpSpPr>
          <a:xfrm>
            <a:off x="404035" y="1168126"/>
            <a:ext cx="10939640" cy="4530918"/>
            <a:chOff x="404035" y="1168126"/>
            <a:chExt cx="10939640" cy="4530918"/>
          </a:xfrm>
        </p:grpSpPr>
        <p:sp>
          <p:nvSpPr>
            <p:cNvPr id="5" name="Rectangle: Single Corner Snipped 4">
              <a:extLst>
                <a:ext uri="{FF2B5EF4-FFF2-40B4-BE49-F238E27FC236}">
                  <a16:creationId xmlns:a16="http://schemas.microsoft.com/office/drawing/2014/main" id="{88DAA362-C4D4-40DD-A9BA-52576482792E}"/>
                </a:ext>
              </a:extLst>
            </p:cNvPr>
            <p:cNvSpPr/>
            <p:nvPr/>
          </p:nvSpPr>
          <p:spPr>
            <a:xfrm>
              <a:off x="967682" y="4137829"/>
              <a:ext cx="1456661" cy="1446028"/>
            </a:xfrm>
            <a:prstGeom prst="snip1Rect">
              <a:avLst/>
            </a:prstGeom>
            <a:solidFill>
              <a:srgbClr val="A9DDE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dirty="0">
                  <a:solidFill>
                    <a:srgbClr val="28434E"/>
                  </a:solidFill>
                  <a:latin typeface="Calibri"/>
                </a:rPr>
                <a:t>Electronic Initial Case Report (eICR)</a:t>
              </a:r>
            </a:p>
          </p:txBody>
        </p:sp>
        <p:sp>
          <p:nvSpPr>
            <p:cNvPr id="7" name="Rectangle: Single Corner Snipped 6">
              <a:extLst>
                <a:ext uri="{FF2B5EF4-FFF2-40B4-BE49-F238E27FC236}">
                  <a16:creationId xmlns:a16="http://schemas.microsoft.com/office/drawing/2014/main" id="{2D0C0140-159C-4CDC-929C-60F74A2108D7}"/>
                </a:ext>
              </a:extLst>
            </p:cNvPr>
            <p:cNvSpPr/>
            <p:nvPr/>
          </p:nvSpPr>
          <p:spPr>
            <a:xfrm>
              <a:off x="603517" y="2390976"/>
              <a:ext cx="1456661" cy="1446028"/>
            </a:xfrm>
            <a:prstGeom prst="snip1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dirty="0">
                  <a:solidFill>
                    <a:srgbClr val="28434E"/>
                  </a:solidFill>
                  <a:latin typeface="Calibri"/>
                </a:rPr>
                <a:t>Electronic Laboratory Report</a:t>
              </a:r>
            </a:p>
          </p:txBody>
        </p:sp>
        <p:sp>
          <p:nvSpPr>
            <p:cNvPr id="8" name="Rectangle: Top Corners Rounded 7">
              <a:extLst>
                <a:ext uri="{FF2B5EF4-FFF2-40B4-BE49-F238E27FC236}">
                  <a16:creationId xmlns:a16="http://schemas.microsoft.com/office/drawing/2014/main" id="{8433ADE0-C8F7-4E4F-95F0-86B5ED744A46}"/>
                </a:ext>
              </a:extLst>
            </p:cNvPr>
            <p:cNvSpPr/>
            <p:nvPr/>
          </p:nvSpPr>
          <p:spPr>
            <a:xfrm>
              <a:off x="2955857" y="1395465"/>
              <a:ext cx="1456661" cy="1446028"/>
            </a:xfrm>
            <a:prstGeom prst="round2Same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dirty="0">
                  <a:solidFill>
                    <a:srgbClr val="28434E"/>
                  </a:solidFill>
                  <a:latin typeface="Calibri"/>
                </a:rPr>
                <a:t>Patient Interview</a:t>
              </a:r>
            </a:p>
          </p:txBody>
        </p:sp>
        <p:sp>
          <p:nvSpPr>
            <p:cNvPr id="9" name="Rectangle: Rounded Corners 8">
              <a:extLst>
                <a:ext uri="{FF2B5EF4-FFF2-40B4-BE49-F238E27FC236}">
                  <a16:creationId xmlns:a16="http://schemas.microsoft.com/office/drawing/2014/main" id="{952794E8-C46E-4C55-A288-EA1C2F202708}"/>
                </a:ext>
              </a:extLst>
            </p:cNvPr>
            <p:cNvSpPr/>
            <p:nvPr/>
          </p:nvSpPr>
          <p:spPr>
            <a:xfrm>
              <a:off x="3923418" y="3264188"/>
              <a:ext cx="4178595" cy="2434856"/>
            </a:xfrm>
            <a:prstGeom prst="roundRect">
              <a:avLst/>
            </a:prstGeom>
            <a:solidFill>
              <a:srgbClr val="F1F9F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dirty="0">
                  <a:solidFill>
                    <a:srgbClr val="28434E"/>
                  </a:solidFill>
                  <a:latin typeface="Calibri"/>
                </a:rPr>
                <a:t>Surveillance System</a:t>
              </a:r>
            </a:p>
            <a:p>
              <a:pPr algn="ctr">
                <a:defRPr/>
              </a:pPr>
              <a:endParaRPr lang="en-US" dirty="0">
                <a:solidFill>
                  <a:srgbClr val="FAD14C"/>
                </a:solidFill>
                <a:latin typeface="Calibri"/>
              </a:endParaRPr>
            </a:p>
            <a:p>
              <a:pPr>
                <a:defRPr/>
              </a:pPr>
              <a:r>
                <a:rPr lang="en-US" dirty="0">
                  <a:solidFill>
                    <a:srgbClr val="28434E"/>
                  </a:solidFill>
                  <a:latin typeface="Calibri"/>
                </a:rPr>
                <a:t>Race: </a:t>
              </a:r>
              <a:r>
                <a:rPr lang="en-US" strike="sngStrike" dirty="0">
                  <a:solidFill>
                    <a:srgbClr val="6CA62C"/>
                  </a:solidFill>
                  <a:latin typeface="Calibri"/>
                </a:rPr>
                <a:t>Unknown</a:t>
              </a:r>
              <a:r>
                <a:rPr lang="en-US" dirty="0">
                  <a:solidFill>
                    <a:srgbClr val="6CA62C"/>
                  </a:solidFill>
                  <a:latin typeface="Calibri"/>
                </a:rPr>
                <a:t> </a:t>
              </a:r>
              <a:r>
                <a:rPr lang="en-US" strike="sngStrike" dirty="0">
                  <a:solidFill>
                    <a:srgbClr val="36959C"/>
                  </a:solidFill>
                  <a:latin typeface="Calibri"/>
                </a:rPr>
                <a:t>Asian</a:t>
              </a:r>
              <a:r>
                <a:rPr lang="en-US" dirty="0">
                  <a:solidFill>
                    <a:srgbClr val="36959C"/>
                  </a:solidFill>
                  <a:latin typeface="Calibri"/>
                </a:rPr>
                <a:t> </a:t>
              </a:r>
              <a:r>
                <a:rPr lang="en-US" dirty="0">
                  <a:solidFill>
                    <a:srgbClr val="A20031">
                      <a:lumMod val="60000"/>
                      <a:lumOff val="40000"/>
                    </a:srgbClr>
                  </a:solidFill>
                  <a:latin typeface="Calibri"/>
                </a:rPr>
                <a:t>Pacific Islander</a:t>
              </a:r>
            </a:p>
            <a:p>
              <a:pPr algn="ctr">
                <a:defRPr/>
              </a:pPr>
              <a:endParaRPr lang="en-US" dirty="0">
                <a:solidFill>
                  <a:srgbClr val="28434E"/>
                </a:solidFill>
                <a:latin typeface="Calibri"/>
              </a:endParaRPr>
            </a:p>
            <a:p>
              <a:pPr>
                <a:tabLst>
                  <a:tab pos="1201738" algn="l"/>
                </a:tabLst>
                <a:defRPr/>
              </a:pPr>
              <a:r>
                <a:rPr lang="en-US" dirty="0">
                  <a:solidFill>
                    <a:srgbClr val="28434E"/>
                  </a:solidFill>
                  <a:latin typeface="Calibri"/>
                </a:rPr>
                <a:t>Medication: 	</a:t>
              </a:r>
              <a:r>
                <a:rPr lang="en-US" dirty="0">
                  <a:solidFill>
                    <a:srgbClr val="36959C"/>
                  </a:solidFill>
                  <a:latin typeface="Calibri"/>
                </a:rPr>
                <a:t>Antibiotic A (prescribed)</a:t>
              </a:r>
            </a:p>
            <a:p>
              <a:pPr>
                <a:tabLst>
                  <a:tab pos="1201738" algn="l"/>
                </a:tabLst>
                <a:defRPr/>
              </a:pPr>
              <a:r>
                <a:rPr lang="en-US" dirty="0">
                  <a:solidFill>
                    <a:srgbClr val="A20031">
                      <a:lumMod val="60000"/>
                      <a:lumOff val="40000"/>
                    </a:srgbClr>
                  </a:solidFill>
                  <a:latin typeface="Calibri"/>
                </a:rPr>
                <a:t>	Antibiotic A (completed)</a:t>
              </a:r>
            </a:p>
            <a:p>
              <a:pPr>
                <a:tabLst>
                  <a:tab pos="1201738" algn="l"/>
                </a:tabLst>
                <a:defRPr/>
              </a:pPr>
              <a:endParaRPr lang="en-US" dirty="0">
                <a:solidFill>
                  <a:srgbClr val="A20031">
                    <a:lumMod val="60000"/>
                    <a:lumOff val="40000"/>
                  </a:srgbClr>
                </a:solidFill>
                <a:latin typeface="Calibri"/>
              </a:endParaRPr>
            </a:p>
            <a:p>
              <a:pPr>
                <a:defRPr/>
              </a:pPr>
              <a:r>
                <a:rPr lang="en-US" dirty="0">
                  <a:solidFill>
                    <a:srgbClr val="28434E"/>
                  </a:solidFill>
                  <a:latin typeface="Calibri"/>
                </a:rPr>
                <a:t>Classification: </a:t>
              </a:r>
              <a:r>
                <a:rPr lang="en-US" dirty="0">
                  <a:solidFill>
                    <a:srgbClr val="0149A5">
                      <a:lumMod val="60000"/>
                      <a:lumOff val="40000"/>
                    </a:srgbClr>
                  </a:solidFill>
                  <a:latin typeface="Calibri"/>
                </a:rPr>
                <a:t>Confirmed</a:t>
              </a:r>
            </a:p>
          </p:txBody>
        </p:sp>
        <p:cxnSp>
          <p:nvCxnSpPr>
            <p:cNvPr id="11" name="Straight Arrow Connector 10">
              <a:extLst>
                <a:ext uri="{FF2B5EF4-FFF2-40B4-BE49-F238E27FC236}">
                  <a16:creationId xmlns:a16="http://schemas.microsoft.com/office/drawing/2014/main" id="{55A723FE-6CB5-481D-AABB-47DE77E62E56}"/>
                </a:ext>
              </a:extLst>
            </p:cNvPr>
            <p:cNvCxnSpPr>
              <a:cxnSpLocks/>
            </p:cNvCxnSpPr>
            <p:nvPr/>
          </p:nvCxnSpPr>
          <p:spPr>
            <a:xfrm>
              <a:off x="2060178" y="3113990"/>
              <a:ext cx="1863240" cy="13676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E9A991DF-12C0-4BE6-964E-29B5DE923F67}"/>
                </a:ext>
              </a:extLst>
            </p:cNvPr>
            <p:cNvCxnSpPr>
              <a:cxnSpLocks/>
            </p:cNvCxnSpPr>
            <p:nvPr/>
          </p:nvCxnSpPr>
          <p:spPr>
            <a:xfrm flipV="1">
              <a:off x="2424343" y="4481616"/>
              <a:ext cx="1499075" cy="3792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4EE9D40-80A5-42B2-A6BB-FAD7C83841E4}"/>
                </a:ext>
              </a:extLst>
            </p:cNvPr>
            <p:cNvCxnSpPr>
              <a:cxnSpLocks/>
              <a:stCxn id="8" idx="1"/>
            </p:cNvCxnSpPr>
            <p:nvPr/>
          </p:nvCxnSpPr>
          <p:spPr>
            <a:xfrm>
              <a:off x="3684188" y="2841493"/>
              <a:ext cx="239230" cy="16401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Rectangle: Top Corners Rounded 16">
              <a:extLst>
                <a:ext uri="{FF2B5EF4-FFF2-40B4-BE49-F238E27FC236}">
                  <a16:creationId xmlns:a16="http://schemas.microsoft.com/office/drawing/2014/main" id="{78DB113C-E517-4FCC-9492-719971B6649F}"/>
                </a:ext>
              </a:extLst>
            </p:cNvPr>
            <p:cNvSpPr/>
            <p:nvPr/>
          </p:nvSpPr>
          <p:spPr>
            <a:xfrm>
              <a:off x="5220083" y="1395465"/>
              <a:ext cx="1585264" cy="1446028"/>
            </a:xfrm>
            <a:prstGeom prst="round2SameRect">
              <a:avLst/>
            </a:prstGeom>
            <a:solidFill>
              <a:schemeClr val="accent3">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dirty="0">
                  <a:solidFill>
                    <a:srgbClr val="28434E"/>
                  </a:solidFill>
                  <a:latin typeface="Calibri"/>
                </a:rPr>
                <a:t>Case Review and Classification</a:t>
              </a:r>
            </a:p>
          </p:txBody>
        </p:sp>
        <p:cxnSp>
          <p:nvCxnSpPr>
            <p:cNvPr id="19" name="Straight Arrow Connector 18">
              <a:extLst>
                <a:ext uri="{FF2B5EF4-FFF2-40B4-BE49-F238E27FC236}">
                  <a16:creationId xmlns:a16="http://schemas.microsoft.com/office/drawing/2014/main" id="{511CE241-328C-462E-B36E-568DC0A38C75}"/>
                </a:ext>
              </a:extLst>
            </p:cNvPr>
            <p:cNvCxnSpPr>
              <a:cxnSpLocks/>
            </p:cNvCxnSpPr>
            <p:nvPr/>
          </p:nvCxnSpPr>
          <p:spPr>
            <a:xfrm>
              <a:off x="6012716" y="2841493"/>
              <a:ext cx="0" cy="4226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Rectangle: Single Corner Snipped 24">
              <a:extLst>
                <a:ext uri="{FF2B5EF4-FFF2-40B4-BE49-F238E27FC236}">
                  <a16:creationId xmlns:a16="http://schemas.microsoft.com/office/drawing/2014/main" id="{8363FE87-A2C0-4990-B9C9-E61038C0BBAF}"/>
                </a:ext>
              </a:extLst>
            </p:cNvPr>
            <p:cNvSpPr/>
            <p:nvPr/>
          </p:nvSpPr>
          <p:spPr>
            <a:xfrm>
              <a:off x="9349683" y="3411689"/>
              <a:ext cx="1993992" cy="2139853"/>
            </a:xfrm>
            <a:prstGeom prst="snip1Rect">
              <a:avLst/>
            </a:prstGeom>
            <a:solidFill>
              <a:srgbClr val="ECF7F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dirty="0">
                  <a:solidFill>
                    <a:srgbClr val="28434E"/>
                  </a:solidFill>
                  <a:latin typeface="Calibri"/>
                </a:rPr>
                <a:t>Message Mapping Guides </a:t>
              </a:r>
            </a:p>
            <a:p>
              <a:pPr algn="ctr">
                <a:defRPr/>
              </a:pPr>
              <a:endParaRPr lang="en-US" dirty="0">
                <a:solidFill>
                  <a:srgbClr val="28434E"/>
                </a:solidFill>
                <a:latin typeface="Calibri"/>
              </a:endParaRPr>
            </a:p>
            <a:p>
              <a:pPr algn="ctr">
                <a:defRPr/>
              </a:pPr>
              <a:r>
                <a:rPr lang="en-US" dirty="0">
                  <a:solidFill>
                    <a:srgbClr val="28434E"/>
                  </a:solidFill>
                  <a:latin typeface="Calibri"/>
                </a:rPr>
                <a:t>Race?</a:t>
              </a:r>
            </a:p>
            <a:p>
              <a:pPr algn="ctr">
                <a:defRPr/>
              </a:pPr>
              <a:r>
                <a:rPr lang="en-US" dirty="0">
                  <a:solidFill>
                    <a:srgbClr val="28434E"/>
                  </a:solidFill>
                  <a:latin typeface="Calibri"/>
                </a:rPr>
                <a:t>Medication?</a:t>
              </a:r>
            </a:p>
            <a:p>
              <a:pPr algn="ctr">
                <a:defRPr/>
              </a:pPr>
              <a:r>
                <a:rPr lang="en-US" dirty="0">
                  <a:solidFill>
                    <a:srgbClr val="28434E"/>
                  </a:solidFill>
                  <a:latin typeface="Calibri"/>
                </a:rPr>
                <a:t>Classification?</a:t>
              </a:r>
            </a:p>
            <a:p>
              <a:pPr algn="ctr">
                <a:defRPr/>
              </a:pPr>
              <a:endParaRPr lang="en-US" dirty="0">
                <a:solidFill>
                  <a:srgbClr val="28434E"/>
                </a:solidFill>
                <a:latin typeface="Calibri"/>
              </a:endParaRPr>
            </a:p>
          </p:txBody>
        </p:sp>
        <p:cxnSp>
          <p:nvCxnSpPr>
            <p:cNvPr id="27" name="Straight Arrow Connector 26">
              <a:extLst>
                <a:ext uri="{FF2B5EF4-FFF2-40B4-BE49-F238E27FC236}">
                  <a16:creationId xmlns:a16="http://schemas.microsoft.com/office/drawing/2014/main" id="{5A92B52A-6206-405C-B66A-66806D9620F4}"/>
                </a:ext>
              </a:extLst>
            </p:cNvPr>
            <p:cNvCxnSpPr>
              <a:stCxn id="9" idx="3"/>
              <a:endCxn id="25" idx="2"/>
            </p:cNvCxnSpPr>
            <p:nvPr/>
          </p:nvCxnSpPr>
          <p:spPr>
            <a:xfrm>
              <a:off x="8102013" y="4481616"/>
              <a:ext cx="124767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5135C163-32BB-4262-9BC9-F446225CF083}"/>
                </a:ext>
              </a:extLst>
            </p:cNvPr>
            <p:cNvSpPr/>
            <p:nvPr/>
          </p:nvSpPr>
          <p:spPr>
            <a:xfrm>
              <a:off x="404035" y="2179667"/>
              <a:ext cx="435935" cy="472509"/>
            </a:xfrm>
            <a:prstGeom prst="ellipse">
              <a:avLst/>
            </a:prstGeom>
            <a:gradFill>
              <a:gsLst>
                <a:gs pos="54000">
                  <a:schemeClr val="accent2">
                    <a:tint val="100000"/>
                    <a:shade val="100000"/>
                    <a:satMod val="130000"/>
                  </a:schemeClr>
                </a:gs>
                <a:gs pos="100000">
                  <a:schemeClr val="accent2">
                    <a:tint val="50000"/>
                    <a:shade val="100000"/>
                    <a:satMod val="350000"/>
                  </a:schemeClr>
                </a:gs>
              </a:gsLst>
            </a:gradFill>
            <a:ln>
              <a:solidFill>
                <a:srgbClr val="C6E8D1"/>
              </a:solidFill>
              <a:prstDash val="dash"/>
            </a:ln>
          </p:spPr>
          <p:style>
            <a:lnRef idx="1">
              <a:schemeClr val="accent2"/>
            </a:lnRef>
            <a:fillRef idx="3">
              <a:schemeClr val="accent2"/>
            </a:fillRef>
            <a:effectRef idx="2">
              <a:schemeClr val="accent2"/>
            </a:effectRef>
            <a:fontRef idx="minor">
              <a:schemeClr val="lt1"/>
            </a:fontRef>
          </p:style>
          <p:txBody>
            <a:bodyPr rtlCol="0" anchor="ctr"/>
            <a:lstStyle/>
            <a:p>
              <a:pPr algn="ctr">
                <a:defRPr/>
              </a:pPr>
              <a:r>
                <a:rPr lang="en-US" b="1" dirty="0">
                  <a:solidFill>
                    <a:srgbClr val="B5C5D2">
                      <a:lumMod val="20000"/>
                      <a:lumOff val="80000"/>
                    </a:srgbClr>
                  </a:solidFill>
                  <a:latin typeface="Calibri"/>
                </a:rPr>
                <a:t>1</a:t>
              </a:r>
            </a:p>
          </p:txBody>
        </p:sp>
        <p:sp>
          <p:nvSpPr>
            <p:cNvPr id="29" name="Oval 28">
              <a:extLst>
                <a:ext uri="{FF2B5EF4-FFF2-40B4-BE49-F238E27FC236}">
                  <a16:creationId xmlns:a16="http://schemas.microsoft.com/office/drawing/2014/main" id="{06B25B71-14B0-4265-9084-236B4F9CD3C5}"/>
                </a:ext>
              </a:extLst>
            </p:cNvPr>
            <p:cNvSpPr/>
            <p:nvPr/>
          </p:nvSpPr>
          <p:spPr>
            <a:xfrm>
              <a:off x="774143" y="3901574"/>
              <a:ext cx="435935" cy="472509"/>
            </a:xfrm>
            <a:prstGeom prst="ellipse">
              <a:avLst/>
            </a:prstGeom>
            <a:gradFill>
              <a:gsLst>
                <a:gs pos="54000">
                  <a:schemeClr val="accent2">
                    <a:tint val="100000"/>
                    <a:shade val="100000"/>
                    <a:satMod val="130000"/>
                  </a:schemeClr>
                </a:gs>
                <a:gs pos="100000">
                  <a:schemeClr val="accent2">
                    <a:tint val="50000"/>
                    <a:shade val="100000"/>
                    <a:satMod val="350000"/>
                  </a:schemeClr>
                </a:gs>
              </a:gsLst>
            </a:gradFill>
            <a:ln>
              <a:solidFill>
                <a:srgbClr val="C6E8D1"/>
              </a:solidFill>
              <a:prstDash val="dash"/>
            </a:ln>
          </p:spPr>
          <p:style>
            <a:lnRef idx="1">
              <a:schemeClr val="accent2"/>
            </a:lnRef>
            <a:fillRef idx="3">
              <a:schemeClr val="accent2"/>
            </a:fillRef>
            <a:effectRef idx="2">
              <a:schemeClr val="accent2"/>
            </a:effectRef>
            <a:fontRef idx="minor">
              <a:schemeClr val="lt1"/>
            </a:fontRef>
          </p:style>
          <p:txBody>
            <a:bodyPr rtlCol="0" anchor="ctr"/>
            <a:lstStyle/>
            <a:p>
              <a:pPr algn="ctr">
                <a:defRPr/>
              </a:pPr>
              <a:r>
                <a:rPr lang="en-US" b="1" dirty="0">
                  <a:solidFill>
                    <a:srgbClr val="B5C5D2">
                      <a:lumMod val="20000"/>
                      <a:lumOff val="80000"/>
                    </a:srgbClr>
                  </a:solidFill>
                  <a:latin typeface="Calibri"/>
                </a:rPr>
                <a:t>2</a:t>
              </a:r>
            </a:p>
          </p:txBody>
        </p:sp>
        <p:sp>
          <p:nvSpPr>
            <p:cNvPr id="30" name="Oval 29">
              <a:extLst>
                <a:ext uri="{FF2B5EF4-FFF2-40B4-BE49-F238E27FC236}">
                  <a16:creationId xmlns:a16="http://schemas.microsoft.com/office/drawing/2014/main" id="{B946A229-8613-47A8-935C-A17F8FE31095}"/>
                </a:ext>
              </a:extLst>
            </p:cNvPr>
            <p:cNvSpPr/>
            <p:nvPr/>
          </p:nvSpPr>
          <p:spPr>
            <a:xfrm>
              <a:off x="2738950" y="1178759"/>
              <a:ext cx="435935" cy="472509"/>
            </a:xfrm>
            <a:prstGeom prst="ellipse">
              <a:avLst/>
            </a:prstGeom>
            <a:gradFill>
              <a:gsLst>
                <a:gs pos="54000">
                  <a:schemeClr val="accent2">
                    <a:tint val="100000"/>
                    <a:shade val="100000"/>
                    <a:satMod val="130000"/>
                  </a:schemeClr>
                </a:gs>
                <a:gs pos="100000">
                  <a:schemeClr val="accent2">
                    <a:tint val="50000"/>
                    <a:shade val="100000"/>
                    <a:satMod val="350000"/>
                  </a:schemeClr>
                </a:gs>
              </a:gsLst>
            </a:gradFill>
            <a:ln>
              <a:solidFill>
                <a:srgbClr val="C6E8D1"/>
              </a:solidFill>
              <a:prstDash val="dash"/>
            </a:ln>
          </p:spPr>
          <p:style>
            <a:lnRef idx="1">
              <a:schemeClr val="accent2"/>
            </a:lnRef>
            <a:fillRef idx="3">
              <a:schemeClr val="accent2"/>
            </a:fillRef>
            <a:effectRef idx="2">
              <a:schemeClr val="accent2"/>
            </a:effectRef>
            <a:fontRef idx="minor">
              <a:schemeClr val="lt1"/>
            </a:fontRef>
          </p:style>
          <p:txBody>
            <a:bodyPr rtlCol="0" anchor="ctr"/>
            <a:lstStyle/>
            <a:p>
              <a:pPr algn="ctr">
                <a:defRPr/>
              </a:pPr>
              <a:r>
                <a:rPr lang="en-US" b="1" dirty="0">
                  <a:solidFill>
                    <a:srgbClr val="B5C5D2">
                      <a:lumMod val="20000"/>
                      <a:lumOff val="80000"/>
                    </a:srgbClr>
                  </a:solidFill>
                  <a:latin typeface="Calibri"/>
                </a:rPr>
                <a:t>3</a:t>
              </a:r>
            </a:p>
          </p:txBody>
        </p:sp>
        <p:sp>
          <p:nvSpPr>
            <p:cNvPr id="31" name="Oval 30">
              <a:extLst>
                <a:ext uri="{FF2B5EF4-FFF2-40B4-BE49-F238E27FC236}">
                  <a16:creationId xmlns:a16="http://schemas.microsoft.com/office/drawing/2014/main" id="{DF63CD4F-EEAF-4E03-AA56-FDD8F0B2E3A4}"/>
                </a:ext>
              </a:extLst>
            </p:cNvPr>
            <p:cNvSpPr/>
            <p:nvPr/>
          </p:nvSpPr>
          <p:spPr>
            <a:xfrm>
              <a:off x="5018575" y="1168126"/>
              <a:ext cx="435935" cy="472509"/>
            </a:xfrm>
            <a:prstGeom prst="ellipse">
              <a:avLst/>
            </a:prstGeom>
            <a:gradFill>
              <a:gsLst>
                <a:gs pos="54000">
                  <a:schemeClr val="accent2">
                    <a:tint val="100000"/>
                    <a:shade val="100000"/>
                    <a:satMod val="130000"/>
                  </a:schemeClr>
                </a:gs>
                <a:gs pos="100000">
                  <a:schemeClr val="accent2">
                    <a:tint val="50000"/>
                    <a:shade val="100000"/>
                    <a:satMod val="350000"/>
                  </a:schemeClr>
                </a:gs>
              </a:gsLst>
            </a:gradFill>
            <a:ln>
              <a:solidFill>
                <a:srgbClr val="C6E8D1"/>
              </a:solidFill>
              <a:prstDash val="dash"/>
            </a:ln>
          </p:spPr>
          <p:style>
            <a:lnRef idx="1">
              <a:schemeClr val="accent2"/>
            </a:lnRef>
            <a:fillRef idx="3">
              <a:schemeClr val="accent2"/>
            </a:fillRef>
            <a:effectRef idx="2">
              <a:schemeClr val="accent2"/>
            </a:effectRef>
            <a:fontRef idx="minor">
              <a:schemeClr val="lt1"/>
            </a:fontRef>
          </p:style>
          <p:txBody>
            <a:bodyPr rtlCol="0" anchor="ctr"/>
            <a:lstStyle/>
            <a:p>
              <a:pPr algn="ctr">
                <a:defRPr/>
              </a:pPr>
              <a:r>
                <a:rPr lang="en-US" b="1" dirty="0">
                  <a:solidFill>
                    <a:srgbClr val="B5C5D2">
                      <a:lumMod val="20000"/>
                      <a:lumOff val="80000"/>
                    </a:srgbClr>
                  </a:solidFill>
                  <a:latin typeface="Calibri"/>
                </a:rPr>
                <a:t>4</a:t>
              </a:r>
            </a:p>
          </p:txBody>
        </p:sp>
      </p:grpSp>
      <p:sp>
        <p:nvSpPr>
          <p:cNvPr id="32" name="TextBox 31">
            <a:extLst>
              <a:ext uri="{FF2B5EF4-FFF2-40B4-BE49-F238E27FC236}">
                <a16:creationId xmlns:a16="http://schemas.microsoft.com/office/drawing/2014/main" id="{553BC014-7FA7-499A-B32D-2ED6294AC5A1}"/>
              </a:ext>
            </a:extLst>
          </p:cNvPr>
          <p:cNvSpPr txBox="1"/>
          <p:nvPr/>
        </p:nvSpPr>
        <p:spPr>
          <a:xfrm>
            <a:off x="4104169" y="5869174"/>
            <a:ext cx="3859619" cy="584775"/>
          </a:xfrm>
          <a:prstGeom prst="rect">
            <a:avLst/>
          </a:prstGeom>
          <a:noFill/>
        </p:spPr>
        <p:txBody>
          <a:bodyPr wrap="square" rtlCol="0">
            <a:spAutoFit/>
          </a:bodyPr>
          <a:lstStyle/>
          <a:p>
            <a:pPr>
              <a:defRPr/>
            </a:pPr>
            <a:r>
              <a:rPr lang="en-US" sz="1600" dirty="0">
                <a:solidFill>
                  <a:srgbClr val="28434E"/>
                </a:solidFill>
                <a:latin typeface="Calibri"/>
              </a:rPr>
              <a:t>Can jurisdictions consume and store data in the same way across conditions?</a:t>
            </a:r>
          </a:p>
        </p:txBody>
      </p:sp>
      <p:sp>
        <p:nvSpPr>
          <p:cNvPr id="33" name="TextBox 32">
            <a:extLst>
              <a:ext uri="{FF2B5EF4-FFF2-40B4-BE49-F238E27FC236}">
                <a16:creationId xmlns:a16="http://schemas.microsoft.com/office/drawing/2014/main" id="{A1ECC8FE-9B2E-4741-84B1-AABF2FAA278A}"/>
              </a:ext>
            </a:extLst>
          </p:cNvPr>
          <p:cNvSpPr txBox="1"/>
          <p:nvPr/>
        </p:nvSpPr>
        <p:spPr>
          <a:xfrm>
            <a:off x="9089830" y="5869174"/>
            <a:ext cx="2743200" cy="584775"/>
          </a:xfrm>
          <a:prstGeom prst="rect">
            <a:avLst/>
          </a:prstGeom>
          <a:noFill/>
        </p:spPr>
        <p:txBody>
          <a:bodyPr wrap="square" rtlCol="0">
            <a:spAutoFit/>
          </a:bodyPr>
          <a:lstStyle/>
          <a:p>
            <a:pPr>
              <a:defRPr/>
            </a:pPr>
            <a:r>
              <a:rPr lang="en-US" sz="1600" dirty="0">
                <a:solidFill>
                  <a:srgbClr val="28434E"/>
                </a:solidFill>
                <a:latin typeface="Calibri"/>
              </a:rPr>
              <a:t>Can CDC ask for data in the same way across conditions?</a:t>
            </a:r>
          </a:p>
        </p:txBody>
      </p:sp>
      <p:sp>
        <p:nvSpPr>
          <p:cNvPr id="21" name="TextBox 20">
            <a:extLst>
              <a:ext uri="{FF2B5EF4-FFF2-40B4-BE49-F238E27FC236}">
                <a16:creationId xmlns:a16="http://schemas.microsoft.com/office/drawing/2014/main" id="{F2B2075B-4FA6-4E42-822A-DA7E23706EEC}"/>
              </a:ext>
            </a:extLst>
          </p:cNvPr>
          <p:cNvSpPr txBox="1"/>
          <p:nvPr/>
        </p:nvSpPr>
        <p:spPr>
          <a:xfrm>
            <a:off x="8102015" y="1867638"/>
            <a:ext cx="3859619" cy="584775"/>
          </a:xfrm>
          <a:prstGeom prst="rect">
            <a:avLst/>
          </a:prstGeom>
          <a:noFill/>
        </p:spPr>
        <p:txBody>
          <a:bodyPr wrap="square" rtlCol="0">
            <a:spAutoFit/>
          </a:bodyPr>
          <a:lstStyle/>
          <a:p>
            <a:pPr>
              <a:defRPr/>
            </a:pPr>
            <a:r>
              <a:rPr lang="en-US" sz="1600" dirty="0">
                <a:solidFill>
                  <a:srgbClr val="28434E"/>
                </a:solidFill>
                <a:latin typeface="Calibri"/>
              </a:rPr>
              <a:t>Can jurisdictions use a standard framework for transferring cases to other jurisdictions?</a:t>
            </a:r>
          </a:p>
        </p:txBody>
      </p:sp>
    </p:spTree>
    <p:extLst>
      <p:ext uri="{BB962C8B-B14F-4D97-AF65-F5344CB8AC3E}">
        <p14:creationId xmlns:p14="http://schemas.microsoft.com/office/powerpoint/2010/main" val="1395699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AD14C"/>
              </a:solidFill>
              <a:latin typeface="Calibri"/>
            </a:endParaRPr>
          </a:p>
        </p:txBody>
      </p:sp>
      <p:sp>
        <p:nvSpPr>
          <p:cNvPr id="11" name="Rectangle 10">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AD14C"/>
              </a:solidFill>
              <a:latin typeface="Calibri"/>
            </a:endParaRPr>
          </a:p>
        </p:txBody>
      </p:sp>
      <p:grpSp>
        <p:nvGrpSpPr>
          <p:cNvPr id="13" name="Group 12">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4"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a:defRPr/>
              </a:pPr>
              <a:endParaRPr lang="en-US" dirty="0">
                <a:solidFill>
                  <a:srgbClr val="28434E"/>
                </a:solidFill>
                <a:latin typeface="Calibri"/>
              </a:endParaRPr>
            </a:p>
          </p:txBody>
        </p:sp>
        <p:sp>
          <p:nvSpPr>
            <p:cNvPr id="15"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a:defRPr/>
              </a:pPr>
              <a:endParaRPr lang="en-US" dirty="0">
                <a:solidFill>
                  <a:srgbClr val="28434E"/>
                </a:solidFill>
                <a:latin typeface="Calibri"/>
              </a:endParaRPr>
            </a:p>
          </p:txBody>
        </p:sp>
      </p:grpSp>
      <p:sp>
        <p:nvSpPr>
          <p:cNvPr id="2" name="Title 1">
            <a:extLst>
              <a:ext uri="{FF2B5EF4-FFF2-40B4-BE49-F238E27FC236}">
                <a16:creationId xmlns:a16="http://schemas.microsoft.com/office/drawing/2014/main" id="{10148FCA-885D-48C8-B241-0FE70E2F28D8}"/>
              </a:ext>
            </a:extLst>
          </p:cNvPr>
          <p:cNvSpPr>
            <a:spLocks noGrp="1"/>
          </p:cNvSpPr>
          <p:nvPr>
            <p:ph type="title"/>
          </p:nvPr>
        </p:nvSpPr>
        <p:spPr>
          <a:xfrm>
            <a:off x="767290" y="1166932"/>
            <a:ext cx="3582073" cy="4279709"/>
          </a:xfrm>
        </p:spPr>
        <p:txBody>
          <a:bodyPr vert="horz" lIns="91440" tIns="45720" rIns="91440" bIns="45720" rtlCol="0" anchor="ctr">
            <a:normAutofit/>
          </a:bodyPr>
          <a:lstStyle/>
          <a:p>
            <a:pPr defTabSz="914400">
              <a:lnSpc>
                <a:spcPct val="90000"/>
              </a:lnSpc>
            </a:pPr>
            <a:r>
              <a:rPr lang="en-US" sz="4800" dirty="0">
                <a:solidFill>
                  <a:schemeClr val="bg1"/>
                </a:solidFill>
                <a:latin typeface="+mj-lt"/>
                <a:ea typeface="+mj-ea"/>
                <a:cs typeface="+mj-cs"/>
              </a:rPr>
              <a:t>What Should the Future Look Like?	</a:t>
            </a:r>
          </a:p>
        </p:txBody>
      </p:sp>
      <p:sp>
        <p:nvSpPr>
          <p:cNvPr id="3" name="Content Placeholder 2">
            <a:extLst>
              <a:ext uri="{FF2B5EF4-FFF2-40B4-BE49-F238E27FC236}">
                <a16:creationId xmlns:a16="http://schemas.microsoft.com/office/drawing/2014/main" id="{2F6CE50D-2F8D-4997-842A-CA50D748DF46}"/>
              </a:ext>
            </a:extLst>
          </p:cNvPr>
          <p:cNvSpPr>
            <a:spLocks noGrp="1"/>
          </p:cNvSpPr>
          <p:nvPr>
            <p:ph idx="1"/>
          </p:nvPr>
        </p:nvSpPr>
        <p:spPr>
          <a:xfrm>
            <a:off x="4927255" y="274322"/>
            <a:ext cx="7055197" cy="6069329"/>
          </a:xfrm>
        </p:spPr>
        <p:txBody>
          <a:bodyPr vert="horz" lIns="91440" tIns="45720" rIns="91440" bIns="45720" rtlCol="0" anchor="ctr">
            <a:normAutofit/>
          </a:bodyPr>
          <a:lstStyle/>
          <a:p>
            <a:pPr defTabSz="914400">
              <a:lnSpc>
                <a:spcPct val="90000"/>
              </a:lnSpc>
            </a:pPr>
            <a:r>
              <a:rPr lang="en-US" dirty="0">
                <a:latin typeface="+mn-lt"/>
                <a:ea typeface="+mn-ea"/>
                <a:cs typeface="+mn-cs"/>
              </a:rPr>
              <a:t>Automated…</a:t>
            </a:r>
            <a:r>
              <a:rPr lang="en-US" sz="2400" dirty="0">
                <a:latin typeface="+mn-lt"/>
                <a:ea typeface="+mn-ea"/>
                <a:cs typeface="+mn-cs"/>
              </a:rPr>
              <a:t> </a:t>
            </a:r>
          </a:p>
          <a:p>
            <a:pPr marL="227013" indent="-227013" defTabSz="914400">
              <a:lnSpc>
                <a:spcPct val="90000"/>
              </a:lnSpc>
              <a:buFont typeface="Arial" panose="020B0604020202020204" pitchFamily="34" charset="0"/>
              <a:buChar char="•"/>
            </a:pPr>
            <a:r>
              <a:rPr lang="en-US" sz="2400" b="1" dirty="0">
                <a:latin typeface="+mn-lt"/>
                <a:ea typeface="+mn-ea"/>
                <a:cs typeface="+mn-cs"/>
              </a:rPr>
              <a:t>electronic reporting </a:t>
            </a:r>
            <a:r>
              <a:rPr lang="en-US" sz="2400" dirty="0">
                <a:latin typeface="+mn-lt"/>
                <a:ea typeface="+mn-ea"/>
                <a:cs typeface="+mn-cs"/>
              </a:rPr>
              <a:t>from labs and health care</a:t>
            </a:r>
          </a:p>
          <a:p>
            <a:pPr marL="227013" indent="-227013" defTabSz="914400">
              <a:lnSpc>
                <a:spcPct val="90000"/>
              </a:lnSpc>
              <a:buFont typeface="Arial" panose="020B0604020202020204" pitchFamily="34" charset="0"/>
              <a:buChar char="•"/>
            </a:pPr>
            <a:r>
              <a:rPr lang="en-US" sz="2400" b="1" dirty="0">
                <a:latin typeface="+mn-lt"/>
                <a:ea typeface="+mn-ea"/>
                <a:cs typeface="+mn-cs"/>
              </a:rPr>
              <a:t>consumption</a:t>
            </a:r>
            <a:r>
              <a:rPr lang="en-US" sz="2400" dirty="0">
                <a:latin typeface="+mn-lt"/>
                <a:ea typeface="+mn-ea"/>
                <a:cs typeface="+mn-cs"/>
              </a:rPr>
              <a:t> of the reports into the jurisdiction surveillance system</a:t>
            </a:r>
          </a:p>
          <a:p>
            <a:pPr marL="227013" indent="-227013" defTabSz="914400">
              <a:lnSpc>
                <a:spcPct val="90000"/>
              </a:lnSpc>
              <a:buFont typeface="Arial" panose="020B0604020202020204" pitchFamily="34" charset="0"/>
              <a:buChar char="•"/>
            </a:pPr>
            <a:r>
              <a:rPr lang="en-US" sz="2400" b="1" dirty="0">
                <a:latin typeface="+mn-lt"/>
                <a:ea typeface="+mn-ea"/>
                <a:cs typeface="+mn-cs"/>
              </a:rPr>
              <a:t>linkage</a:t>
            </a:r>
            <a:r>
              <a:rPr lang="en-US" sz="2400" dirty="0">
                <a:latin typeface="+mn-lt"/>
                <a:ea typeface="+mn-ea"/>
                <a:cs typeface="+mn-cs"/>
              </a:rPr>
              <a:t> with other systems (e.g., immunization registry, death registry, health information exchange [HIE], etc.)</a:t>
            </a:r>
          </a:p>
          <a:p>
            <a:pPr marL="227013" indent="-227013" defTabSz="914400">
              <a:lnSpc>
                <a:spcPct val="90000"/>
              </a:lnSpc>
              <a:buFont typeface="Arial" panose="020B0604020202020204" pitchFamily="34" charset="0"/>
              <a:buChar char="•"/>
            </a:pPr>
            <a:r>
              <a:rPr lang="en-US" sz="2400" dirty="0">
                <a:latin typeface="+mn-lt"/>
                <a:ea typeface="+mn-ea"/>
                <a:cs typeface="+mn-cs"/>
              </a:rPr>
              <a:t>review of the available case data for </a:t>
            </a:r>
            <a:r>
              <a:rPr lang="en-US" sz="2400" b="1" dirty="0">
                <a:latin typeface="+mn-lt"/>
                <a:ea typeface="+mn-ea"/>
                <a:cs typeface="+mn-cs"/>
              </a:rPr>
              <a:t>case classification status assignment </a:t>
            </a:r>
            <a:r>
              <a:rPr lang="en-US" sz="2400" dirty="0">
                <a:latin typeface="+mn-lt"/>
                <a:ea typeface="+mn-ea"/>
                <a:cs typeface="+mn-cs"/>
              </a:rPr>
              <a:t>(when available data are enough to classify)</a:t>
            </a:r>
          </a:p>
          <a:p>
            <a:pPr marL="227013" indent="-227013" defTabSz="914400">
              <a:lnSpc>
                <a:spcPct val="90000"/>
              </a:lnSpc>
              <a:buFont typeface="Arial" panose="020B0604020202020204" pitchFamily="34" charset="0"/>
              <a:buChar char="•"/>
            </a:pPr>
            <a:r>
              <a:rPr lang="en-US" sz="2400" b="1" dirty="0">
                <a:latin typeface="+mn-lt"/>
                <a:ea typeface="+mn-ea"/>
                <a:cs typeface="+mn-cs"/>
              </a:rPr>
              <a:t>data analysis and visualization </a:t>
            </a:r>
            <a:r>
              <a:rPr lang="en-US" sz="2400" dirty="0">
                <a:latin typeface="+mn-lt"/>
                <a:ea typeface="+mn-ea"/>
                <a:cs typeface="+mn-cs"/>
              </a:rPr>
              <a:t>for decision-making</a:t>
            </a:r>
          </a:p>
          <a:p>
            <a:pPr marL="227013" indent="-227013" defTabSz="914400">
              <a:lnSpc>
                <a:spcPct val="90000"/>
              </a:lnSpc>
              <a:buFont typeface="Arial" panose="020B0604020202020204" pitchFamily="34" charset="0"/>
              <a:buChar char="•"/>
            </a:pPr>
            <a:r>
              <a:rPr lang="en-US" sz="2400" b="1" dirty="0">
                <a:latin typeface="+mn-lt"/>
                <a:ea typeface="+mn-ea"/>
                <a:cs typeface="+mn-cs"/>
              </a:rPr>
              <a:t>electronic notification </a:t>
            </a:r>
            <a:r>
              <a:rPr lang="en-US" sz="2400" dirty="0">
                <a:latin typeface="+mn-lt"/>
                <a:ea typeface="+mn-ea"/>
                <a:cs typeface="+mn-cs"/>
              </a:rPr>
              <a:t>sent to CDC for cases meeting notification criteria (based on classification)</a:t>
            </a:r>
          </a:p>
          <a:p>
            <a:pPr marL="227013" indent="-227013" defTabSz="914400">
              <a:lnSpc>
                <a:spcPct val="90000"/>
              </a:lnSpc>
              <a:buFont typeface="Arial" panose="020B0604020202020204" pitchFamily="34" charset="0"/>
              <a:buChar char="•"/>
            </a:pPr>
            <a:r>
              <a:rPr lang="en-US" sz="2400" dirty="0">
                <a:latin typeface="+mn-lt"/>
                <a:ea typeface="+mn-ea"/>
                <a:cs typeface="+mn-cs"/>
              </a:rPr>
              <a:t>notification </a:t>
            </a:r>
            <a:r>
              <a:rPr lang="en-US" sz="2400" b="1" dirty="0">
                <a:latin typeface="+mn-lt"/>
                <a:ea typeface="+mn-ea"/>
                <a:cs typeface="+mn-cs"/>
              </a:rPr>
              <a:t>processing</a:t>
            </a:r>
            <a:r>
              <a:rPr lang="en-US" sz="2400" dirty="0">
                <a:latin typeface="+mn-lt"/>
                <a:ea typeface="+mn-ea"/>
                <a:cs typeface="+mn-cs"/>
              </a:rPr>
              <a:t> and “</a:t>
            </a:r>
            <a:r>
              <a:rPr lang="en-US" sz="2400" b="1" dirty="0">
                <a:latin typeface="+mn-lt"/>
                <a:ea typeface="+mn-ea"/>
                <a:cs typeface="+mn-cs"/>
              </a:rPr>
              <a:t>translation</a:t>
            </a:r>
            <a:r>
              <a:rPr lang="en-US" sz="2400" dirty="0">
                <a:latin typeface="+mn-lt"/>
                <a:ea typeface="+mn-ea"/>
                <a:cs typeface="+mn-cs"/>
              </a:rPr>
              <a:t>” of data into epi-friendly concepts (e.g., lab observation LOINC and SNOMED-CT codes)</a:t>
            </a:r>
            <a:endParaRPr lang="en-US" sz="2000" dirty="0">
              <a:latin typeface="+mn-lt"/>
              <a:ea typeface="+mn-ea"/>
              <a:cs typeface="+mn-cs"/>
            </a:endParaRPr>
          </a:p>
        </p:txBody>
      </p:sp>
      <p:sp>
        <p:nvSpPr>
          <p:cNvPr id="4" name="Slide Number Placeholder 3">
            <a:extLst>
              <a:ext uri="{FF2B5EF4-FFF2-40B4-BE49-F238E27FC236}">
                <a16:creationId xmlns:a16="http://schemas.microsoft.com/office/drawing/2014/main" id="{0AD52C66-E7A5-4254-8D82-6B4AB970B507}"/>
              </a:ext>
            </a:extLst>
          </p:cNvPr>
          <p:cNvSpPr>
            <a:spLocks noGrp="1"/>
          </p:cNvSpPr>
          <p:nvPr>
            <p:ph type="sldNum" sz="quarter" idx="4"/>
          </p:nvPr>
        </p:nvSpPr>
        <p:spPr>
          <a:xfrm>
            <a:off x="11632704" y="6306532"/>
            <a:ext cx="505560" cy="503391"/>
          </a:xfrm>
          <a:prstGeom prst="ellipse">
            <a:avLst/>
          </a:prstGeom>
          <a:noFill/>
        </p:spPr>
        <p:txBody>
          <a:bodyPr vert="horz" lIns="91440" tIns="45720" rIns="91440" bIns="45720" rtlCol="0" anchor="ctr">
            <a:normAutofit/>
          </a:bodyPr>
          <a:lstStyle/>
          <a:p>
            <a:pPr algn="ctr">
              <a:spcAft>
                <a:spcPts val="600"/>
              </a:spcAft>
              <a:defRPr/>
            </a:pPr>
            <a:fld id="{0C2FA08C-26E4-CA4A-8F70-5CDDC8BEA5E9}" type="slidenum">
              <a:rPr lang="en-US" sz="1200">
                <a:latin typeface="Calibri"/>
                <a:ea typeface="+mn-ea"/>
                <a:cs typeface="+mn-cs"/>
              </a:rPr>
              <a:pPr algn="ctr">
                <a:spcAft>
                  <a:spcPts val="600"/>
                </a:spcAft>
                <a:defRPr/>
              </a:pPr>
              <a:t>21</a:t>
            </a:fld>
            <a:endParaRPr lang="en-US" sz="1200" dirty="0">
              <a:latin typeface="Calibri"/>
              <a:ea typeface="+mn-ea"/>
              <a:cs typeface="+mn-cs"/>
            </a:endParaRPr>
          </a:p>
        </p:txBody>
      </p:sp>
    </p:spTree>
    <p:extLst>
      <p:ext uri="{BB962C8B-B14F-4D97-AF65-F5344CB8AC3E}">
        <p14:creationId xmlns:p14="http://schemas.microsoft.com/office/powerpoint/2010/main" val="2208539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Computer script on a screen">
            <a:extLst>
              <a:ext uri="{FF2B5EF4-FFF2-40B4-BE49-F238E27FC236}">
                <a16:creationId xmlns:a16="http://schemas.microsoft.com/office/drawing/2014/main" id="{595A6245-0098-42E6-9E65-9DA7E0E0EE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584909"/>
            <a:ext cx="5718616" cy="5509675"/>
          </a:xfrm>
          <a:custGeom>
            <a:avLst/>
            <a:gdLst/>
            <a:ahLst/>
            <a:cxnLst/>
            <a:rect l="l" t="t" r="r" b="b"/>
            <a:pathLst>
              <a:path w="5718636" h="5509675">
                <a:moveTo>
                  <a:pt x="0" y="0"/>
                </a:moveTo>
                <a:lnTo>
                  <a:pt x="2672821" y="0"/>
                </a:lnTo>
                <a:lnTo>
                  <a:pt x="2673116" y="639"/>
                </a:lnTo>
                <a:lnTo>
                  <a:pt x="3175662" y="639"/>
                </a:lnTo>
                <a:lnTo>
                  <a:pt x="5718636" y="5509675"/>
                </a:lnTo>
                <a:lnTo>
                  <a:pt x="502842" y="5509675"/>
                </a:lnTo>
                <a:lnTo>
                  <a:pt x="502842" y="5509036"/>
                </a:lnTo>
                <a:lnTo>
                  <a:pt x="0" y="5509036"/>
                </a:lnTo>
                <a:close/>
              </a:path>
            </a:pathLst>
          </a:custGeom>
        </p:spPr>
      </p:pic>
      <p:sp>
        <p:nvSpPr>
          <p:cNvPr id="31" name="Freeform: Shape 30">
            <a:extLst>
              <a:ext uri="{FF2B5EF4-FFF2-40B4-BE49-F238E27FC236}">
                <a16:creationId xmlns:a16="http://schemas.microsoft.com/office/drawing/2014/main" id="{17CDB40A-75BB-4498-A20B-59C3984A3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2621" y="585526"/>
            <a:ext cx="8349381"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srgbClr val="FAD14C">
                  <a:lumMod val="95000"/>
                </a:srgbClr>
              </a:solidFill>
              <a:latin typeface="Calibri"/>
            </a:endParaRPr>
          </a:p>
        </p:txBody>
      </p:sp>
      <p:sp>
        <p:nvSpPr>
          <p:cNvPr id="3" name="Content Placeholder 2">
            <a:extLst>
              <a:ext uri="{FF2B5EF4-FFF2-40B4-BE49-F238E27FC236}">
                <a16:creationId xmlns:a16="http://schemas.microsoft.com/office/drawing/2014/main" id="{336D42E6-5CCF-4C37-9CCB-227772007421}"/>
              </a:ext>
            </a:extLst>
          </p:cNvPr>
          <p:cNvSpPr>
            <a:spLocks noGrp="1"/>
          </p:cNvSpPr>
          <p:nvPr>
            <p:ph idx="1"/>
          </p:nvPr>
        </p:nvSpPr>
        <p:spPr>
          <a:xfrm>
            <a:off x="5718638" y="3339746"/>
            <a:ext cx="6067425" cy="1787728"/>
          </a:xfrm>
        </p:spPr>
        <p:txBody>
          <a:bodyPr vert="horz" lIns="91440" tIns="45720" rIns="91440" bIns="45720" rtlCol="0">
            <a:normAutofit/>
          </a:bodyPr>
          <a:lstStyle/>
          <a:p>
            <a:pPr defTabSz="914400">
              <a:lnSpc>
                <a:spcPct val="90000"/>
              </a:lnSpc>
              <a:spcBef>
                <a:spcPts val="1000"/>
              </a:spcBef>
            </a:pPr>
            <a:r>
              <a:rPr lang="en-US" sz="2800" dirty="0">
                <a:solidFill>
                  <a:srgbClr val="FFFFFF"/>
                </a:solidFill>
                <a:latin typeface="+mn-lt"/>
                <a:ea typeface="+mn-ea"/>
                <a:cs typeface="+mn-cs"/>
              </a:rPr>
              <a:t>For systems to talk to each other </a:t>
            </a:r>
          </a:p>
          <a:p>
            <a:pPr defTabSz="914400">
              <a:lnSpc>
                <a:spcPct val="90000"/>
              </a:lnSpc>
              <a:spcBef>
                <a:spcPts val="1000"/>
              </a:spcBef>
            </a:pPr>
            <a:r>
              <a:rPr lang="en-US" sz="2800" dirty="0">
                <a:solidFill>
                  <a:srgbClr val="FFFFFF"/>
                </a:solidFill>
                <a:latin typeface="+mn-lt"/>
                <a:ea typeface="+mn-ea"/>
                <a:cs typeface="+mn-cs"/>
              </a:rPr>
              <a:t>   and share automated services, </a:t>
            </a:r>
          </a:p>
          <a:p>
            <a:pPr defTabSz="914400">
              <a:lnSpc>
                <a:spcPct val="90000"/>
              </a:lnSpc>
              <a:spcBef>
                <a:spcPts val="1000"/>
              </a:spcBef>
            </a:pPr>
            <a:r>
              <a:rPr lang="en-US" sz="2800" dirty="0">
                <a:solidFill>
                  <a:srgbClr val="FFFFFF"/>
                </a:solidFill>
                <a:latin typeface="+mn-lt"/>
                <a:ea typeface="+mn-ea"/>
                <a:cs typeface="+mn-cs"/>
              </a:rPr>
              <a:t>      they must speak the same language.</a:t>
            </a:r>
          </a:p>
        </p:txBody>
      </p:sp>
      <p:sp>
        <p:nvSpPr>
          <p:cNvPr id="2" name="Title 1">
            <a:extLst>
              <a:ext uri="{FF2B5EF4-FFF2-40B4-BE49-F238E27FC236}">
                <a16:creationId xmlns:a16="http://schemas.microsoft.com/office/drawing/2014/main" id="{1626BF40-CE4D-467E-81FA-725676F8E6A6}"/>
              </a:ext>
            </a:extLst>
          </p:cNvPr>
          <p:cNvSpPr>
            <a:spLocks noGrp="1"/>
          </p:cNvSpPr>
          <p:nvPr>
            <p:ph type="title"/>
          </p:nvPr>
        </p:nvSpPr>
        <p:spPr>
          <a:xfrm>
            <a:off x="4867275" y="584911"/>
            <a:ext cx="5879974" cy="2235277"/>
          </a:xfrm>
        </p:spPr>
        <p:txBody>
          <a:bodyPr vert="horz" lIns="91440" tIns="45720" rIns="91440" bIns="45720" rtlCol="0" anchor="b">
            <a:normAutofit/>
          </a:bodyPr>
          <a:lstStyle/>
          <a:p>
            <a:pPr defTabSz="914400">
              <a:lnSpc>
                <a:spcPct val="90000"/>
              </a:lnSpc>
            </a:pPr>
            <a:r>
              <a:rPr lang="en-US" sz="5000" dirty="0">
                <a:solidFill>
                  <a:srgbClr val="FFFFFF"/>
                </a:solidFill>
                <a:latin typeface="+mj-lt"/>
                <a:ea typeface="+mj-ea"/>
                <a:cs typeface="+mj-cs"/>
              </a:rPr>
              <a:t>Data Standardization  </a:t>
            </a:r>
            <a:br>
              <a:rPr lang="en-US" sz="5000" dirty="0">
                <a:solidFill>
                  <a:srgbClr val="FFFFFF"/>
                </a:solidFill>
                <a:latin typeface="+mj-lt"/>
                <a:ea typeface="+mj-ea"/>
                <a:cs typeface="+mj-cs"/>
              </a:rPr>
            </a:br>
            <a:r>
              <a:rPr lang="en-US" sz="5000" dirty="0">
                <a:solidFill>
                  <a:srgbClr val="FFFFFF"/>
                </a:solidFill>
                <a:latin typeface="+mj-lt"/>
                <a:ea typeface="+mj-ea"/>
                <a:cs typeface="+mj-cs"/>
              </a:rPr>
              <a:t>   is the Key</a:t>
            </a:r>
          </a:p>
        </p:txBody>
      </p:sp>
      <p:sp>
        <p:nvSpPr>
          <p:cNvPr id="4" name="Slide Number Placeholder 3">
            <a:extLst>
              <a:ext uri="{FF2B5EF4-FFF2-40B4-BE49-F238E27FC236}">
                <a16:creationId xmlns:a16="http://schemas.microsoft.com/office/drawing/2014/main" id="{EF4D32EA-F254-43A7-BCCD-41FE6CF7EE63}"/>
              </a:ext>
            </a:extLst>
          </p:cNvPr>
          <p:cNvSpPr>
            <a:spLocks noGrp="1"/>
          </p:cNvSpPr>
          <p:nvPr>
            <p:ph type="sldNum" sz="quarter" idx="4"/>
          </p:nvPr>
        </p:nvSpPr>
        <p:spPr>
          <a:xfrm>
            <a:off x="9301805" y="6380342"/>
            <a:ext cx="2743200" cy="365125"/>
          </a:xfrm>
        </p:spPr>
        <p:txBody>
          <a:bodyPr vert="horz" lIns="91440" tIns="45720" rIns="91440" bIns="45720" rtlCol="0" anchor="ctr">
            <a:normAutofit/>
          </a:bodyPr>
          <a:lstStyle/>
          <a:p>
            <a:pPr>
              <a:spcAft>
                <a:spcPts val="600"/>
              </a:spcAft>
              <a:defRPr/>
            </a:pPr>
            <a:fld id="{0C2FA08C-26E4-CA4A-8F70-5CDDC8BEA5E9}" type="slidenum">
              <a:rPr lang="en-US" sz="1200">
                <a:solidFill>
                  <a:srgbClr val="616161"/>
                </a:solidFill>
                <a:latin typeface="Calibri" panose="020F0502020204030204"/>
                <a:ea typeface="+mn-ea"/>
                <a:cs typeface="+mn-cs"/>
              </a:rPr>
              <a:pPr>
                <a:spcAft>
                  <a:spcPts val="600"/>
                </a:spcAft>
                <a:defRPr/>
              </a:pPr>
              <a:t>22</a:t>
            </a:fld>
            <a:endParaRPr lang="en-US" sz="1200" dirty="0">
              <a:solidFill>
                <a:srgbClr val="616161"/>
              </a:solidFill>
              <a:latin typeface="Calibri" panose="020F0502020204030204"/>
              <a:ea typeface="+mn-ea"/>
              <a:cs typeface="+mn-cs"/>
            </a:endParaRPr>
          </a:p>
        </p:txBody>
      </p:sp>
    </p:spTree>
    <p:extLst>
      <p:ext uri="{BB962C8B-B14F-4D97-AF65-F5344CB8AC3E}">
        <p14:creationId xmlns:p14="http://schemas.microsoft.com/office/powerpoint/2010/main" val="31106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A23EA6-18A9-FA45-830A-9353F792789C}"/>
              </a:ext>
            </a:extLst>
          </p:cNvPr>
          <p:cNvSpPr>
            <a:spLocks noGrp="1"/>
          </p:cNvSpPr>
          <p:nvPr>
            <p:ph type="body" sz="quarter" idx="10"/>
          </p:nvPr>
        </p:nvSpPr>
        <p:spPr>
          <a:xfrm>
            <a:off x="2346549" y="2534478"/>
            <a:ext cx="9621636" cy="1013792"/>
          </a:xfrm>
        </p:spPr>
        <p:txBody>
          <a:bodyPr>
            <a:normAutofit fontScale="77500" lnSpcReduction="20000"/>
          </a:bodyPr>
          <a:lstStyle/>
          <a:p>
            <a:pPr algn="l">
              <a:lnSpc>
                <a:spcPct val="120000"/>
              </a:lnSpc>
              <a:spcBef>
                <a:spcPts val="0"/>
              </a:spcBef>
            </a:pPr>
            <a:r>
              <a:rPr lang="en-US" dirty="0">
                <a:latin typeface="Arial"/>
                <a:cs typeface="Arial"/>
              </a:rPr>
              <a:t>CSTE/CDC collaboration: </a:t>
            </a:r>
            <a:endParaRPr lang="en-US" dirty="0"/>
          </a:p>
          <a:p>
            <a:pPr algn="l">
              <a:lnSpc>
                <a:spcPct val="120000"/>
              </a:lnSpc>
              <a:spcBef>
                <a:spcPts val="0"/>
              </a:spcBef>
            </a:pPr>
            <a:r>
              <a:rPr lang="en-US" dirty="0">
                <a:latin typeface="Arial"/>
                <a:cs typeface="Arial"/>
              </a:rPr>
              <a:t>Case data element standardization</a:t>
            </a:r>
            <a:endParaRPr lang="en-US" dirty="0"/>
          </a:p>
        </p:txBody>
      </p:sp>
      <p:sp>
        <p:nvSpPr>
          <p:cNvPr id="2" name="Title 1" hidden="1">
            <a:extLst>
              <a:ext uri="{FF2B5EF4-FFF2-40B4-BE49-F238E27FC236}">
                <a16:creationId xmlns:a16="http://schemas.microsoft.com/office/drawing/2014/main" id="{61DC7B21-A8BB-AA55-85B4-827DFC1A5E5C}"/>
              </a:ext>
            </a:extLst>
          </p:cNvPr>
          <p:cNvSpPr>
            <a:spLocks noGrp="1"/>
          </p:cNvSpPr>
          <p:nvPr>
            <p:ph type="title" idx="4294967295"/>
          </p:nvPr>
        </p:nvSpPr>
        <p:spPr>
          <a:xfrm>
            <a:off x="838200" y="365125"/>
            <a:ext cx="10515600" cy="1325563"/>
          </a:xfrm>
          <a:prstGeom prst="rect">
            <a:avLst/>
          </a:prstGeom>
        </p:spPr>
        <p:txBody>
          <a:bodyPr/>
          <a:lstStyle/>
          <a:p>
            <a:r>
              <a:rPr lang="en-US" dirty="0"/>
              <a:t>CSTE</a:t>
            </a:r>
            <a:r>
              <a:rPr lang="en-US" baseline="0" dirty="0"/>
              <a:t>/CDC Collaboration: Case Data Element Standardization</a:t>
            </a:r>
            <a:endParaRPr lang="en-US" dirty="0"/>
          </a:p>
        </p:txBody>
      </p:sp>
    </p:spTree>
    <p:extLst>
      <p:ext uri="{BB962C8B-B14F-4D97-AF65-F5344CB8AC3E}">
        <p14:creationId xmlns:p14="http://schemas.microsoft.com/office/powerpoint/2010/main" val="2983941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Large skydiving group mid-air">
            <a:extLst>
              <a:ext uri="{FF2B5EF4-FFF2-40B4-BE49-F238E27FC236}">
                <a16:creationId xmlns:a16="http://schemas.microsoft.com/office/drawing/2014/main" id="{CC73E4D0-93AD-B1E6-ED5E-52AA16EDB824}"/>
              </a:ext>
            </a:extLst>
          </p:cNvPr>
          <p:cNvPicPr>
            <a:picLocks noChangeAspect="1"/>
          </p:cNvPicPr>
          <p:nvPr/>
        </p:nvPicPr>
        <p:blipFill rotWithShape="1">
          <a:blip r:embed="rId3">
            <a:extLst>
              <a:ext uri="{28A0092B-C50C-407E-A947-70E740481C1C}">
                <a14:useLocalDpi xmlns:a14="http://schemas.microsoft.com/office/drawing/2010/main" val="0"/>
              </a:ext>
            </a:extLst>
          </a:blip>
          <a:srcRect l="21293" r="20293"/>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10" name="Content Placeholder 9">
            <a:extLst>
              <a:ext uri="{FF2B5EF4-FFF2-40B4-BE49-F238E27FC236}">
                <a16:creationId xmlns:a16="http://schemas.microsoft.com/office/drawing/2014/main" id="{1EA5E958-109B-DFF8-1326-8912591D5CA4}"/>
              </a:ext>
            </a:extLst>
          </p:cNvPr>
          <p:cNvSpPr>
            <a:spLocks noGrp="1"/>
          </p:cNvSpPr>
          <p:nvPr>
            <p:ph type="title" idx="4294967295"/>
          </p:nvPr>
        </p:nvSpPr>
        <p:spPr>
          <a:xfrm>
            <a:off x="6472238" y="2019300"/>
            <a:ext cx="5176837" cy="41830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20000"/>
              </a:spcBef>
              <a:spcAft>
                <a:spcPts val="0"/>
              </a:spcAft>
              <a:buClrTx/>
              <a:buSzTx/>
              <a:buFont typeface="Arial"/>
              <a:buNone/>
              <a:tabLst/>
              <a:defRPr/>
            </a:pPr>
            <a:r>
              <a:rPr kumimoji="0" lang="en-US" sz="3200" b="1" i="0" u="none" strike="noStrike" kern="1200" cap="none" spc="0" normalizeH="0" baseline="0" noProof="0" dirty="0">
                <a:ln>
                  <a:noFill/>
                </a:ln>
                <a:solidFill>
                  <a:srgbClr val="D9DFE1"/>
                </a:solidFill>
                <a:effectLst/>
                <a:uLnTx/>
                <a:uFillTx/>
                <a:latin typeface="Avenir Next LT Pro" panose="020B0504020202020204" pitchFamily="34" charset="0"/>
                <a:ea typeface="+mn-ea"/>
                <a:cs typeface="+mn-cs"/>
              </a:rPr>
              <a:t>CSTE Data Standardization Work Group </a:t>
            </a:r>
            <a:r>
              <a:rPr kumimoji="0" lang="en-US" sz="2800" b="0" i="0" u="none" strike="noStrike" kern="1200" cap="none" spc="0" normalizeH="0" baseline="0" noProof="0" dirty="0">
                <a:ln>
                  <a:noFill/>
                </a:ln>
                <a:solidFill>
                  <a:srgbClr val="D9DFE1"/>
                </a:solidFill>
                <a:effectLst/>
                <a:uLnTx/>
                <a:uFillTx/>
                <a:latin typeface="Avenir Next LT Pro" panose="020B0504020202020204" pitchFamily="34" charset="0"/>
                <a:ea typeface="Helvetica Neue" panose="02000503000000020004" pitchFamily="2" charset="0"/>
                <a:cs typeface="Arial"/>
              </a:rPr>
              <a:t>will bring together jurisdictions, CDC programs, and other SMEs to discuss and make recommendations on standardization of data elements</a:t>
            </a:r>
          </a:p>
          <a:p>
            <a:pPr marL="0" marR="0" lvl="0" indent="0" algn="l" defTabSz="914400" rtl="0" eaLnBrk="1" fontAlgn="auto" latinLnBrk="0" hangingPunct="1">
              <a:lnSpc>
                <a:spcPct val="9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Slide Number Placeholder 3">
            <a:extLst>
              <a:ext uri="{FF2B5EF4-FFF2-40B4-BE49-F238E27FC236}">
                <a16:creationId xmlns:a16="http://schemas.microsoft.com/office/drawing/2014/main" id="{A54BBC1D-E0C7-5032-F535-F3980BDB773C}"/>
              </a:ext>
            </a:extLst>
          </p:cNvPr>
          <p:cNvSpPr>
            <a:spLocks noGrp="1"/>
          </p:cNvSpPr>
          <p:nvPr>
            <p:ph type="sldNum" sz="quarter" idx="4"/>
          </p:nvPr>
        </p:nvSpPr>
        <p:spPr>
          <a:xfrm>
            <a:off x="9254675" y="6355082"/>
            <a:ext cx="2743200" cy="365125"/>
          </a:xfrm>
        </p:spPr>
        <p:txBody>
          <a:bodyPr vert="horz" lIns="91440" tIns="45720" rIns="91440" bIns="45720" rtlCol="0" anchor="ctr">
            <a:normAutofit/>
          </a:bodyPr>
          <a:lstStyle/>
          <a:p>
            <a:pPr>
              <a:spcAft>
                <a:spcPts val="600"/>
              </a:spcAft>
              <a:defRPr/>
            </a:pPr>
            <a:fld id="{0C2FA08C-26E4-CA4A-8F70-5CDDC8BEA5E9}" type="slidenum">
              <a:rPr lang="en-US" sz="1200">
                <a:solidFill>
                  <a:srgbClr val="898989"/>
                </a:solidFill>
                <a:latin typeface="Calibri" panose="020F0502020204030204"/>
                <a:ea typeface="+mn-ea"/>
                <a:cs typeface="+mn-cs"/>
              </a:rPr>
              <a:pPr>
                <a:spcAft>
                  <a:spcPts val="600"/>
                </a:spcAft>
                <a:defRPr/>
              </a:pPr>
              <a:t>24</a:t>
            </a:fld>
            <a:endParaRPr lang="en-US" sz="1200" dirty="0">
              <a:solidFill>
                <a:srgbClr val="898989"/>
              </a:solidFill>
              <a:latin typeface="Calibri" panose="020F0502020204030204"/>
              <a:ea typeface="+mn-ea"/>
              <a:cs typeface="+mn-cs"/>
            </a:endParaRPr>
          </a:p>
        </p:txBody>
      </p:sp>
    </p:spTree>
    <p:extLst>
      <p:ext uri="{BB962C8B-B14F-4D97-AF65-F5344CB8AC3E}">
        <p14:creationId xmlns:p14="http://schemas.microsoft.com/office/powerpoint/2010/main" val="2941517539"/>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2C9D5-CFAA-442E-BC45-A5FCE12BD9FF}"/>
              </a:ext>
            </a:extLst>
          </p:cNvPr>
          <p:cNvSpPr>
            <a:spLocks noGrp="1"/>
          </p:cNvSpPr>
          <p:nvPr>
            <p:ph type="title"/>
          </p:nvPr>
        </p:nvSpPr>
        <p:spPr/>
        <p:txBody>
          <a:bodyPr/>
          <a:lstStyle/>
          <a:p>
            <a:r>
              <a:rPr lang="en-US" dirty="0">
                <a:latin typeface="Arial"/>
                <a:cs typeface="Arial"/>
              </a:rPr>
              <a:t>Data Element Discussions</a:t>
            </a:r>
            <a:endParaRPr lang="en-US" dirty="0"/>
          </a:p>
        </p:txBody>
      </p:sp>
      <p:sp>
        <p:nvSpPr>
          <p:cNvPr id="3" name="Content Placeholder 2">
            <a:extLst>
              <a:ext uri="{FF2B5EF4-FFF2-40B4-BE49-F238E27FC236}">
                <a16:creationId xmlns:a16="http://schemas.microsoft.com/office/drawing/2014/main" id="{80856846-D273-41FF-9720-AE13FEE327F0}"/>
              </a:ext>
            </a:extLst>
          </p:cNvPr>
          <p:cNvSpPr>
            <a:spLocks noGrp="1"/>
          </p:cNvSpPr>
          <p:nvPr>
            <p:ph idx="1"/>
          </p:nvPr>
        </p:nvSpPr>
        <p:spPr>
          <a:xfrm>
            <a:off x="4391368" y="438786"/>
            <a:ext cx="7455192" cy="6073774"/>
          </a:xfrm>
        </p:spPr>
        <p:txBody>
          <a:bodyPr>
            <a:normAutofit/>
          </a:bodyPr>
          <a:lstStyle/>
          <a:p>
            <a:pPr>
              <a:spcBef>
                <a:spcPts val="1800"/>
              </a:spcBef>
            </a:pPr>
            <a:r>
              <a:rPr lang="en-US" sz="2800" dirty="0">
                <a:latin typeface="Arial"/>
                <a:cs typeface="Arial"/>
              </a:rPr>
              <a:t>How it is represented in other standards (eCR, ELR, and other HL7/FHIR)</a:t>
            </a:r>
          </a:p>
          <a:p>
            <a:pPr>
              <a:spcBef>
                <a:spcPts val="1800"/>
              </a:spcBef>
            </a:pPr>
            <a:r>
              <a:rPr lang="en-US" sz="2800" dirty="0">
                <a:latin typeface="Arial"/>
                <a:cs typeface="Arial"/>
              </a:rPr>
              <a:t>Related data elements in U.S. Core Data for Interoperability (USCDI) &amp; USCDI+</a:t>
            </a:r>
            <a:endParaRPr lang="en-US" sz="2800" dirty="0"/>
          </a:p>
          <a:p>
            <a:pPr>
              <a:spcBef>
                <a:spcPts val="1800"/>
              </a:spcBef>
            </a:pPr>
            <a:r>
              <a:rPr lang="en-US" sz="2800" dirty="0">
                <a:latin typeface="Arial"/>
                <a:cs typeface="Arial"/>
              </a:rPr>
              <a:t>Other standardization work completed or ongoing</a:t>
            </a:r>
          </a:p>
          <a:p>
            <a:pPr>
              <a:spcBef>
                <a:spcPts val="1800"/>
              </a:spcBef>
            </a:pPr>
            <a:r>
              <a:rPr lang="en-US" sz="2800" dirty="0">
                <a:latin typeface="Arial"/>
                <a:cs typeface="Arial"/>
              </a:rPr>
              <a:t>How it is represented across case notification message mapping guides (MMGs)</a:t>
            </a:r>
          </a:p>
          <a:p>
            <a:pPr>
              <a:spcBef>
                <a:spcPts val="1800"/>
              </a:spcBef>
            </a:pPr>
            <a:r>
              <a:rPr lang="en-US" sz="2800" dirty="0">
                <a:latin typeface="Arial"/>
                <a:cs typeface="Arial"/>
              </a:rPr>
              <a:t>Feedback received from jurisdictions and CDC programs</a:t>
            </a:r>
          </a:p>
          <a:p>
            <a:pPr>
              <a:spcBef>
                <a:spcPts val="1800"/>
              </a:spcBef>
            </a:pPr>
            <a:r>
              <a:rPr lang="en-US" sz="2800" dirty="0">
                <a:latin typeface="Arial"/>
                <a:cs typeface="Arial"/>
              </a:rPr>
              <a:t>Other?</a:t>
            </a:r>
          </a:p>
        </p:txBody>
      </p:sp>
      <p:sp>
        <p:nvSpPr>
          <p:cNvPr id="4" name="Slide Number Placeholder 3">
            <a:extLst>
              <a:ext uri="{FF2B5EF4-FFF2-40B4-BE49-F238E27FC236}">
                <a16:creationId xmlns:a16="http://schemas.microsoft.com/office/drawing/2014/main" id="{0D634B45-62FB-8B91-C5B6-A78F1DAE9470}"/>
              </a:ext>
            </a:extLst>
          </p:cNvPr>
          <p:cNvSpPr>
            <a:spLocks noGrp="1"/>
          </p:cNvSpPr>
          <p:nvPr>
            <p:ph type="sldNum" sz="quarter" idx="4"/>
          </p:nvPr>
        </p:nvSpPr>
        <p:spPr>
          <a:xfrm>
            <a:off x="9254679" y="6373936"/>
            <a:ext cx="2743200" cy="365125"/>
          </a:xfrm>
        </p:spPr>
        <p:txBody>
          <a:bodyPr vert="horz" lIns="91440" tIns="45720" rIns="91440" bIns="45720" rtlCol="0" anchor="ctr">
            <a:normAutofit/>
          </a:bodyPr>
          <a:lstStyle/>
          <a:p>
            <a:pPr>
              <a:spcAft>
                <a:spcPts val="600"/>
              </a:spcAft>
              <a:defRPr/>
            </a:pPr>
            <a:fld id="{0C2FA08C-26E4-CA4A-8F70-5CDDC8BEA5E9}" type="slidenum">
              <a:rPr lang="en-US" sz="1200">
                <a:solidFill>
                  <a:srgbClr val="616161"/>
                </a:solidFill>
                <a:latin typeface="Calibri" panose="020F0502020204030204"/>
                <a:ea typeface="+mn-ea"/>
                <a:cs typeface="+mn-cs"/>
              </a:rPr>
              <a:pPr>
                <a:spcAft>
                  <a:spcPts val="600"/>
                </a:spcAft>
                <a:defRPr/>
              </a:pPr>
              <a:t>25</a:t>
            </a:fld>
            <a:endParaRPr lang="en-US" sz="1200" dirty="0">
              <a:solidFill>
                <a:srgbClr val="616161"/>
              </a:solidFill>
              <a:latin typeface="Calibri" panose="020F0502020204030204"/>
              <a:ea typeface="+mn-ea"/>
              <a:cs typeface="+mn-cs"/>
            </a:endParaRPr>
          </a:p>
        </p:txBody>
      </p:sp>
    </p:spTree>
    <p:extLst>
      <p:ext uri="{BB962C8B-B14F-4D97-AF65-F5344CB8AC3E}">
        <p14:creationId xmlns:p14="http://schemas.microsoft.com/office/powerpoint/2010/main" val="1187192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57A20-BFD0-4E45-8A53-D9830BDB5685}"/>
              </a:ext>
            </a:extLst>
          </p:cNvPr>
          <p:cNvSpPr>
            <a:spLocks noGrp="1"/>
          </p:cNvSpPr>
          <p:nvPr>
            <p:ph type="title"/>
          </p:nvPr>
        </p:nvSpPr>
        <p:spPr/>
        <p:txBody>
          <a:bodyPr/>
          <a:lstStyle/>
          <a:p>
            <a:r>
              <a:rPr lang="en-US" sz="4300" dirty="0">
                <a:latin typeface="Arial"/>
                <a:cs typeface="Arial"/>
              </a:rPr>
              <a:t>Prioritizing Data Elements to Work On</a:t>
            </a:r>
            <a:endParaRPr lang="en-US" sz="4300" dirty="0"/>
          </a:p>
        </p:txBody>
      </p:sp>
      <p:sp>
        <p:nvSpPr>
          <p:cNvPr id="3" name="Content Placeholder 2">
            <a:extLst>
              <a:ext uri="{FF2B5EF4-FFF2-40B4-BE49-F238E27FC236}">
                <a16:creationId xmlns:a16="http://schemas.microsoft.com/office/drawing/2014/main" id="{691D6D92-F5BD-47BD-9FA5-C9543D133742}"/>
              </a:ext>
            </a:extLst>
          </p:cNvPr>
          <p:cNvSpPr>
            <a:spLocks noGrp="1"/>
          </p:cNvSpPr>
          <p:nvPr>
            <p:ph idx="1"/>
          </p:nvPr>
        </p:nvSpPr>
        <p:spPr/>
        <p:txBody>
          <a:bodyPr>
            <a:normAutofit fontScale="77500" lnSpcReduction="20000"/>
          </a:bodyPr>
          <a:lstStyle/>
          <a:p>
            <a:pPr marL="0" indent="0">
              <a:spcAft>
                <a:spcPts val="600"/>
              </a:spcAft>
              <a:buNone/>
            </a:pPr>
            <a:r>
              <a:rPr lang="en-US" sz="3600" b="1" dirty="0">
                <a:latin typeface="Arial"/>
                <a:cs typeface="Arial"/>
              </a:rPr>
              <a:t>Factors to consider:</a:t>
            </a:r>
          </a:p>
          <a:p>
            <a:pPr marL="692150" indent="-457200">
              <a:buFont typeface="Wingdings" panose="020B0604020202020204" pitchFamily="34" charset="0"/>
              <a:buChar char="q"/>
            </a:pPr>
            <a:r>
              <a:rPr lang="en-US" dirty="0">
                <a:latin typeface="Arial"/>
                <a:cs typeface="Arial"/>
              </a:rPr>
              <a:t>Considered core data, maybe already standard across conditions</a:t>
            </a:r>
            <a:endParaRPr lang="en-US" dirty="0"/>
          </a:p>
          <a:p>
            <a:pPr marL="692150" indent="-457200">
              <a:buFont typeface="Wingdings" panose="020B0604020202020204" pitchFamily="34" charset="0"/>
              <a:buChar char="q"/>
            </a:pPr>
            <a:r>
              <a:rPr lang="en-US" dirty="0">
                <a:latin typeface="Arial"/>
                <a:cs typeface="Arial"/>
              </a:rPr>
              <a:t>Very common across conditions (although may not be standardized across conditions)</a:t>
            </a:r>
          </a:p>
          <a:p>
            <a:pPr marL="692150" indent="-457200">
              <a:buFont typeface="Wingdings" panose="020B0604020202020204" pitchFamily="34" charset="0"/>
              <a:buChar char="q"/>
            </a:pPr>
            <a:r>
              <a:rPr lang="en-US" dirty="0">
                <a:latin typeface="Arial"/>
                <a:cs typeface="Arial"/>
              </a:rPr>
              <a:t>Other standardization work is going on </a:t>
            </a:r>
          </a:p>
          <a:p>
            <a:pPr marL="1204913" lvl="1" indent="-457200">
              <a:buNone/>
            </a:pPr>
            <a:r>
              <a:rPr lang="en-US" dirty="0">
                <a:latin typeface="Arial"/>
                <a:cs typeface="Arial"/>
              </a:rPr>
              <a:t> + Well established standard exists</a:t>
            </a:r>
          </a:p>
          <a:p>
            <a:pPr marL="1204913" lvl="1" indent="-457200">
              <a:buNone/>
            </a:pPr>
            <a:r>
              <a:rPr lang="en-US" dirty="0">
                <a:latin typeface="Arial"/>
                <a:cs typeface="Arial"/>
              </a:rPr>
              <a:t> - Standards work underway will inform our action (may want to wait)</a:t>
            </a:r>
            <a:endParaRPr lang="en-US" dirty="0"/>
          </a:p>
          <a:p>
            <a:pPr marL="692150" indent="-457200">
              <a:buFont typeface="Wingdings" panose="020B0604020202020204" pitchFamily="34" charset="0"/>
              <a:buChar char="q"/>
            </a:pPr>
            <a:r>
              <a:rPr lang="en-US" dirty="0">
                <a:latin typeface="Arial"/>
                <a:cs typeface="Arial"/>
              </a:rPr>
              <a:t>Pain points for jurisdictions or CDC</a:t>
            </a:r>
          </a:p>
          <a:p>
            <a:pPr marL="692150" indent="-457200">
              <a:buFont typeface="Wingdings" panose="020B0604020202020204" pitchFamily="34" charset="0"/>
              <a:buChar char="q"/>
            </a:pPr>
            <a:r>
              <a:rPr lang="en-US" dirty="0">
                <a:latin typeface="Arial"/>
                <a:cs typeface="Arial"/>
              </a:rPr>
              <a:t>Simplicity – what can we make progress on in the shorter term?</a:t>
            </a:r>
          </a:p>
          <a:p>
            <a:pPr marL="692150" indent="-457200">
              <a:buFont typeface="Wingdings" panose="020B0604020202020204" pitchFamily="34" charset="0"/>
              <a:buChar char="q"/>
            </a:pPr>
            <a:r>
              <a:rPr lang="en-US" dirty="0">
                <a:latin typeface="Arial"/>
                <a:cs typeface="Arial"/>
              </a:rPr>
              <a:t>Data that results in public health action, importance of the data</a:t>
            </a:r>
          </a:p>
          <a:p>
            <a:pPr marL="692150" indent="-457200">
              <a:buFont typeface="Wingdings" panose="020B0604020202020204" pitchFamily="34" charset="0"/>
              <a:buChar char="q"/>
            </a:pPr>
            <a:r>
              <a:rPr lang="en-US" dirty="0">
                <a:latin typeface="Arial"/>
                <a:cs typeface="Arial"/>
              </a:rPr>
              <a:t>Part of the emergency response case surveillance data elements?</a:t>
            </a:r>
          </a:p>
          <a:p>
            <a:pPr marL="692150" indent="-457200">
              <a:buFont typeface="Wingdings" panose="020B0604020202020204" pitchFamily="34" charset="0"/>
              <a:buChar char="q"/>
            </a:pPr>
            <a:r>
              <a:rPr lang="en-US" dirty="0">
                <a:latin typeface="Arial"/>
                <a:cs typeface="Arial"/>
              </a:rPr>
              <a:t>Others?</a:t>
            </a:r>
            <a:endParaRPr lang="en-US" dirty="0"/>
          </a:p>
        </p:txBody>
      </p:sp>
      <p:sp>
        <p:nvSpPr>
          <p:cNvPr id="4" name="Slide Number Placeholder 3">
            <a:extLst>
              <a:ext uri="{FF2B5EF4-FFF2-40B4-BE49-F238E27FC236}">
                <a16:creationId xmlns:a16="http://schemas.microsoft.com/office/drawing/2014/main" id="{D5475909-0085-0F23-BC4D-100AC5A9DF2F}"/>
              </a:ext>
            </a:extLst>
          </p:cNvPr>
          <p:cNvSpPr>
            <a:spLocks noGrp="1"/>
          </p:cNvSpPr>
          <p:nvPr>
            <p:ph type="sldNum" sz="quarter" idx="4"/>
          </p:nvPr>
        </p:nvSpPr>
        <p:spPr>
          <a:xfrm>
            <a:off x="9198113" y="6355082"/>
            <a:ext cx="2743200" cy="365125"/>
          </a:xfrm>
        </p:spPr>
        <p:txBody>
          <a:bodyPr vert="horz" lIns="91440" tIns="45720" rIns="91440" bIns="45720" rtlCol="0" anchor="ctr">
            <a:normAutofit/>
          </a:bodyPr>
          <a:lstStyle/>
          <a:p>
            <a:pPr>
              <a:spcAft>
                <a:spcPts val="600"/>
              </a:spcAft>
              <a:defRPr/>
            </a:pPr>
            <a:fld id="{0C2FA08C-26E4-CA4A-8F70-5CDDC8BEA5E9}" type="slidenum">
              <a:rPr lang="en-US" sz="1200">
                <a:solidFill>
                  <a:srgbClr val="616161"/>
                </a:solidFill>
                <a:latin typeface="Calibri" panose="020F0502020204030204"/>
                <a:ea typeface="+mn-ea"/>
                <a:cs typeface="+mn-cs"/>
              </a:rPr>
              <a:pPr>
                <a:spcAft>
                  <a:spcPts val="600"/>
                </a:spcAft>
                <a:defRPr/>
              </a:pPr>
              <a:t>26</a:t>
            </a:fld>
            <a:endParaRPr lang="en-US" sz="1200" dirty="0">
              <a:solidFill>
                <a:srgbClr val="616161"/>
              </a:solidFill>
              <a:latin typeface="Calibri" panose="020F0502020204030204"/>
              <a:ea typeface="+mn-ea"/>
              <a:cs typeface="+mn-cs"/>
            </a:endParaRPr>
          </a:p>
        </p:txBody>
      </p:sp>
    </p:spTree>
    <p:extLst>
      <p:ext uri="{BB962C8B-B14F-4D97-AF65-F5344CB8AC3E}">
        <p14:creationId xmlns:p14="http://schemas.microsoft.com/office/powerpoint/2010/main" val="599639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15238-7D84-482B-80ED-5B25BD5EB3D6}"/>
              </a:ext>
            </a:extLst>
          </p:cNvPr>
          <p:cNvSpPr>
            <a:spLocks noGrp="1"/>
          </p:cNvSpPr>
          <p:nvPr>
            <p:ph type="title"/>
          </p:nvPr>
        </p:nvSpPr>
        <p:spPr/>
        <p:txBody>
          <a:bodyPr/>
          <a:lstStyle/>
          <a:p>
            <a:r>
              <a:rPr lang="en-US" sz="4000" dirty="0">
                <a:latin typeface="Arial"/>
                <a:cs typeface="Arial"/>
              </a:rPr>
              <a:t>Potential Data Classes</a:t>
            </a:r>
            <a:endParaRPr lang="en-US" sz="4000" dirty="0"/>
          </a:p>
        </p:txBody>
      </p:sp>
      <p:sp>
        <p:nvSpPr>
          <p:cNvPr id="3" name="Content Placeholder 2">
            <a:extLst>
              <a:ext uri="{FF2B5EF4-FFF2-40B4-BE49-F238E27FC236}">
                <a16:creationId xmlns:a16="http://schemas.microsoft.com/office/drawing/2014/main" id="{281E8B48-EE0E-9B6A-9560-74C88DEFD093}"/>
              </a:ext>
            </a:extLst>
          </p:cNvPr>
          <p:cNvSpPr>
            <a:spLocks noGrp="1"/>
          </p:cNvSpPr>
          <p:nvPr>
            <p:ph idx="1"/>
          </p:nvPr>
        </p:nvSpPr>
        <p:spPr>
          <a:xfrm>
            <a:off x="337931" y="1222513"/>
            <a:ext cx="11459818" cy="5287617"/>
          </a:xfrm>
        </p:spPr>
        <p:txBody>
          <a:bodyPr numCol="2">
            <a:normAutofit fontScale="70000" lnSpcReduction="20000"/>
          </a:bodyPr>
          <a:lstStyle/>
          <a:p>
            <a:pPr marL="457200" indent="-457200">
              <a:lnSpc>
                <a:spcPct val="120000"/>
              </a:lnSpc>
              <a:spcBef>
                <a:spcPts val="1200"/>
              </a:spcBef>
              <a:buFont typeface="Arial" panose="020B0604020202020204" pitchFamily="34" charset="0"/>
              <a:buChar char="•"/>
              <a:tabLst>
                <a:tab pos="5426075" algn="l"/>
              </a:tabLst>
            </a:pPr>
            <a:r>
              <a:rPr lang="en-US" dirty="0"/>
              <a:t>Health Equity/Social Determinants of   Health (SDOH)</a:t>
            </a:r>
          </a:p>
          <a:p>
            <a:pPr marL="457200" indent="-457200">
              <a:lnSpc>
                <a:spcPct val="120000"/>
              </a:lnSpc>
              <a:spcBef>
                <a:spcPts val="1200"/>
              </a:spcBef>
              <a:buFont typeface="Arial" panose="020B0604020202020204" pitchFamily="34" charset="0"/>
              <a:buChar char="•"/>
            </a:pPr>
            <a:r>
              <a:rPr lang="en-US" dirty="0"/>
              <a:t>Sexual Orientation and Gender    Identity (SOGI)</a:t>
            </a:r>
          </a:p>
          <a:p>
            <a:pPr marL="457200" indent="-457200">
              <a:lnSpc>
                <a:spcPct val="120000"/>
              </a:lnSpc>
              <a:spcBef>
                <a:spcPts val="1200"/>
              </a:spcBef>
              <a:buFont typeface="Arial" panose="020B0604020202020204" pitchFamily="34" charset="0"/>
              <a:buChar char="•"/>
            </a:pPr>
            <a:r>
              <a:rPr lang="en-US" dirty="0"/>
              <a:t>Pregnancy</a:t>
            </a:r>
          </a:p>
          <a:p>
            <a:pPr marL="457200" indent="-457200">
              <a:lnSpc>
                <a:spcPct val="120000"/>
              </a:lnSpc>
              <a:spcBef>
                <a:spcPts val="1200"/>
              </a:spcBef>
              <a:buFont typeface="Arial" panose="020B0604020202020204" pitchFamily="34" charset="0"/>
              <a:buChar char="•"/>
            </a:pPr>
            <a:r>
              <a:rPr lang="en-US" dirty="0"/>
              <a:t>Tribal affiliation</a:t>
            </a:r>
          </a:p>
          <a:p>
            <a:pPr marL="457200" indent="-457200">
              <a:lnSpc>
                <a:spcPct val="120000"/>
              </a:lnSpc>
              <a:spcBef>
                <a:spcPts val="1200"/>
              </a:spcBef>
              <a:buFont typeface="Arial" panose="020B0604020202020204" pitchFamily="34" charset="0"/>
              <a:buChar char="•"/>
            </a:pPr>
            <a:r>
              <a:rPr lang="en-US" dirty="0"/>
              <a:t>Race/ethnicity </a:t>
            </a:r>
          </a:p>
          <a:p>
            <a:pPr marL="457200" indent="-457200">
              <a:lnSpc>
                <a:spcPct val="120000"/>
              </a:lnSpc>
              <a:spcBef>
                <a:spcPts val="1200"/>
              </a:spcBef>
              <a:buFont typeface="Arial" panose="020B0604020202020204" pitchFamily="34" charset="0"/>
              <a:buChar char="•"/>
            </a:pPr>
            <a:r>
              <a:rPr lang="en-US" dirty="0"/>
              <a:t>Disability</a:t>
            </a:r>
          </a:p>
          <a:p>
            <a:pPr marL="457200" indent="-457200">
              <a:lnSpc>
                <a:spcPct val="120000"/>
              </a:lnSpc>
              <a:spcBef>
                <a:spcPts val="1200"/>
              </a:spcBef>
              <a:buFont typeface="Arial" panose="020B0604020202020204" pitchFamily="34" charset="0"/>
              <a:buChar char="•"/>
            </a:pPr>
            <a:r>
              <a:rPr lang="en-US" dirty="0"/>
              <a:t>Industry and occupation</a:t>
            </a:r>
          </a:p>
          <a:p>
            <a:pPr marL="457200" indent="-457200">
              <a:lnSpc>
                <a:spcPct val="120000"/>
              </a:lnSpc>
              <a:spcBef>
                <a:spcPts val="1200"/>
              </a:spcBef>
              <a:buFont typeface="Arial" panose="020B0604020202020204" pitchFamily="34" charset="0"/>
              <a:buChar char="•"/>
            </a:pPr>
            <a:r>
              <a:rPr lang="en-US" dirty="0"/>
              <a:t>Travel</a:t>
            </a:r>
          </a:p>
          <a:p>
            <a:pPr marL="457200" indent="-457200">
              <a:lnSpc>
                <a:spcPct val="120000"/>
              </a:lnSpc>
              <a:spcBef>
                <a:spcPts val="1200"/>
              </a:spcBef>
              <a:buFont typeface="Arial" panose="020B0604020202020204" pitchFamily="34" charset="0"/>
              <a:buChar char="•"/>
            </a:pPr>
            <a:r>
              <a:rPr lang="en-US" dirty="0"/>
              <a:t>Hospitalization</a:t>
            </a:r>
          </a:p>
          <a:p>
            <a:pPr marL="457200" indent="-457200">
              <a:lnSpc>
                <a:spcPct val="100000"/>
              </a:lnSpc>
              <a:spcBef>
                <a:spcPts val="1200"/>
              </a:spcBef>
              <a:buFont typeface="Arial" panose="020B0604020202020204" pitchFamily="34" charset="0"/>
              <a:buChar char="•"/>
            </a:pPr>
            <a:r>
              <a:rPr lang="en-US" dirty="0"/>
              <a:t>Underlying conditions, exposures, and risk factors</a:t>
            </a:r>
          </a:p>
          <a:p>
            <a:pPr marL="457200" indent="-457200">
              <a:lnSpc>
                <a:spcPct val="100000"/>
              </a:lnSpc>
              <a:spcBef>
                <a:spcPts val="1200"/>
              </a:spcBef>
              <a:buFont typeface="Arial" panose="020B0604020202020204" pitchFamily="34" charset="0"/>
              <a:buChar char="•"/>
            </a:pPr>
            <a:r>
              <a:rPr lang="en-US" dirty="0"/>
              <a:t>Signs and symptoms/clinical manifestation</a:t>
            </a:r>
          </a:p>
          <a:p>
            <a:pPr marL="457200" indent="-457200">
              <a:lnSpc>
                <a:spcPct val="100000"/>
              </a:lnSpc>
              <a:spcBef>
                <a:spcPts val="1200"/>
              </a:spcBef>
              <a:buFont typeface="Arial" panose="020B0604020202020204" pitchFamily="34" charset="0"/>
              <a:buChar char="•"/>
            </a:pPr>
            <a:r>
              <a:rPr lang="en-US" dirty="0"/>
              <a:t>Laboratory observations  </a:t>
            </a:r>
          </a:p>
          <a:p>
            <a:pPr marL="457200" indent="-457200">
              <a:lnSpc>
                <a:spcPct val="100000"/>
              </a:lnSpc>
              <a:spcBef>
                <a:spcPts val="1200"/>
              </a:spcBef>
              <a:buFont typeface="Arial" panose="020B0604020202020204" pitchFamily="34" charset="0"/>
              <a:buChar char="•"/>
            </a:pPr>
            <a:r>
              <a:rPr lang="en-US" dirty="0"/>
              <a:t>Immunization history</a:t>
            </a:r>
          </a:p>
          <a:p>
            <a:pPr marL="457200" indent="-457200">
              <a:lnSpc>
                <a:spcPct val="100000"/>
              </a:lnSpc>
              <a:spcBef>
                <a:spcPts val="1200"/>
              </a:spcBef>
              <a:buFont typeface="Arial" panose="020B0604020202020204" pitchFamily="34" charset="0"/>
              <a:buChar char="•"/>
            </a:pPr>
            <a:r>
              <a:rPr lang="en-US" dirty="0"/>
              <a:t>Medications </a:t>
            </a:r>
          </a:p>
          <a:p>
            <a:pPr marL="457200" indent="-457200">
              <a:lnSpc>
                <a:spcPct val="100000"/>
              </a:lnSpc>
              <a:spcBef>
                <a:spcPts val="1200"/>
              </a:spcBef>
              <a:buFont typeface="Arial" panose="020B0604020202020204" pitchFamily="34" charset="0"/>
              <a:buChar char="•"/>
            </a:pPr>
            <a:r>
              <a:rPr lang="en-US" dirty="0"/>
              <a:t>Reporting source &amp; information source</a:t>
            </a:r>
          </a:p>
          <a:p>
            <a:pPr marL="457200" indent="-457200">
              <a:lnSpc>
                <a:spcPct val="100000"/>
              </a:lnSpc>
              <a:spcBef>
                <a:spcPts val="1200"/>
              </a:spcBef>
              <a:buFont typeface="Arial" panose="020B0604020202020204" pitchFamily="34" charset="0"/>
              <a:buChar char="•"/>
            </a:pPr>
            <a:r>
              <a:rPr lang="en-US" dirty="0"/>
              <a:t>Case identifiers, including CDC emergency response case ID </a:t>
            </a:r>
          </a:p>
          <a:p>
            <a:pPr marL="457200" indent="-457200">
              <a:lnSpc>
                <a:spcPct val="100000"/>
              </a:lnSpc>
              <a:spcBef>
                <a:spcPts val="1200"/>
              </a:spcBef>
              <a:buFont typeface="Arial" panose="020B0604020202020204" pitchFamily="34" charset="0"/>
              <a:buChar char="•"/>
            </a:pPr>
            <a:r>
              <a:rPr lang="en-US" dirty="0"/>
              <a:t>Lab identifiers (to link case and lab data) </a:t>
            </a:r>
          </a:p>
          <a:p>
            <a:pPr marL="457200" indent="-457200">
              <a:lnSpc>
                <a:spcPct val="100000"/>
              </a:lnSpc>
              <a:spcBef>
                <a:spcPts val="1200"/>
              </a:spcBef>
              <a:buFont typeface="Arial" panose="020B0604020202020204" pitchFamily="34" charset="0"/>
              <a:buChar char="•"/>
            </a:pPr>
            <a:r>
              <a:rPr lang="en-US" dirty="0"/>
              <a:t>Other?</a:t>
            </a:r>
          </a:p>
        </p:txBody>
      </p:sp>
      <p:sp>
        <p:nvSpPr>
          <p:cNvPr id="4" name="Slide Number Placeholder 3">
            <a:extLst>
              <a:ext uri="{FF2B5EF4-FFF2-40B4-BE49-F238E27FC236}">
                <a16:creationId xmlns:a16="http://schemas.microsoft.com/office/drawing/2014/main" id="{DA812518-3E86-F667-FF6A-11E4E2371954}"/>
              </a:ext>
            </a:extLst>
          </p:cNvPr>
          <p:cNvSpPr>
            <a:spLocks noGrp="1"/>
          </p:cNvSpPr>
          <p:nvPr>
            <p:ph type="sldNum" sz="quarter" idx="4"/>
          </p:nvPr>
        </p:nvSpPr>
        <p:spPr>
          <a:xfrm>
            <a:off x="9195712" y="6346421"/>
            <a:ext cx="2743200" cy="365125"/>
          </a:xfrm>
        </p:spPr>
        <p:txBody>
          <a:bodyPr vert="horz" lIns="91440" tIns="45720" rIns="91440" bIns="45720" rtlCol="0" anchor="ctr">
            <a:normAutofit/>
          </a:bodyPr>
          <a:lstStyle/>
          <a:p>
            <a:pPr>
              <a:spcAft>
                <a:spcPts val="600"/>
              </a:spcAft>
              <a:defRPr/>
            </a:pPr>
            <a:fld id="{0C2FA08C-26E4-CA4A-8F70-5CDDC8BEA5E9}" type="slidenum">
              <a:rPr lang="en-US" sz="1200">
                <a:solidFill>
                  <a:srgbClr val="616161"/>
                </a:solidFill>
                <a:latin typeface="Calibri" panose="020F0502020204030204"/>
                <a:ea typeface="+mn-ea"/>
                <a:cs typeface="+mn-cs"/>
              </a:rPr>
              <a:pPr>
                <a:spcAft>
                  <a:spcPts val="600"/>
                </a:spcAft>
                <a:defRPr/>
              </a:pPr>
              <a:t>27</a:t>
            </a:fld>
            <a:endParaRPr lang="en-US" sz="1200" dirty="0">
              <a:solidFill>
                <a:srgbClr val="616161"/>
              </a:solidFill>
              <a:latin typeface="Calibri" panose="020F0502020204030204"/>
              <a:ea typeface="+mn-ea"/>
              <a:cs typeface="+mn-cs"/>
            </a:endParaRPr>
          </a:p>
        </p:txBody>
      </p:sp>
    </p:spTree>
    <p:extLst>
      <p:ext uri="{BB962C8B-B14F-4D97-AF65-F5344CB8AC3E}">
        <p14:creationId xmlns:p14="http://schemas.microsoft.com/office/powerpoint/2010/main" val="1919988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AD14C"/>
              </a:solidFill>
              <a:effectLst/>
              <a:uLnTx/>
              <a:uFillTx/>
              <a:latin typeface="Calibri"/>
              <a:ea typeface="+mn-ea"/>
              <a:cs typeface="+mn-cs"/>
            </a:endParaRPr>
          </a:p>
        </p:txBody>
      </p:sp>
      <p:pic>
        <p:nvPicPr>
          <p:cNvPr id="7" name="Picture 6" descr="Sky pastel color gradient">
            <a:extLst>
              <a:ext uri="{FF2B5EF4-FFF2-40B4-BE49-F238E27FC236}">
                <a16:creationId xmlns:a16="http://schemas.microsoft.com/office/drawing/2014/main" id="{D64404DA-AF59-580A-F49B-C9C4E420D39A}"/>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trans="70000"/>
                    </a14:imgEffect>
                  </a14:imgLayer>
                </a14:imgProps>
              </a:ext>
              <a:ext uri="{28A0092B-C50C-407E-A947-70E740481C1C}">
                <a14:useLocalDpi xmlns:a14="http://schemas.microsoft.com/office/drawing/2010/main" val="0"/>
              </a:ext>
            </a:extLst>
          </a:blip>
          <a:srcRect t="7909" b="7909"/>
          <a:stretch/>
        </p:blipFill>
        <p:spPr>
          <a:xfrm>
            <a:off x="20" y="10"/>
            <a:ext cx="12191980" cy="6857990"/>
          </a:xfrm>
          <a:prstGeom prst="rect">
            <a:avLst/>
          </a:prstGeom>
          <a:solidFill>
            <a:schemeClr val="bg1"/>
          </a:solidFill>
        </p:spPr>
      </p:pic>
      <p:sp>
        <p:nvSpPr>
          <p:cNvPr id="2" name="Title 1">
            <a:extLst>
              <a:ext uri="{FF2B5EF4-FFF2-40B4-BE49-F238E27FC236}">
                <a16:creationId xmlns:a16="http://schemas.microsoft.com/office/drawing/2014/main" id="{58DEEDC7-449D-4439-9F81-7ED0C5A81D78}"/>
              </a:ext>
            </a:extLst>
          </p:cNvPr>
          <p:cNvSpPr>
            <a:spLocks noGrp="1"/>
          </p:cNvSpPr>
          <p:nvPr>
            <p:ph type="title"/>
          </p:nvPr>
        </p:nvSpPr>
        <p:spPr>
          <a:xfrm>
            <a:off x="838200" y="365125"/>
            <a:ext cx="10888226" cy="1325563"/>
          </a:xfrm>
        </p:spPr>
        <p:txBody>
          <a:bodyPr vert="horz" lIns="91440" tIns="45720" rIns="91440" bIns="45720" rtlCol="0" anchor="ctr">
            <a:normAutofit/>
          </a:bodyPr>
          <a:lstStyle/>
          <a:p>
            <a:pPr defTabSz="914400">
              <a:lnSpc>
                <a:spcPct val="90000"/>
              </a:lnSpc>
            </a:pPr>
            <a:r>
              <a:rPr lang="en-US" sz="4400" dirty="0">
                <a:solidFill>
                  <a:schemeClr val="accent4">
                    <a:lumMod val="20000"/>
                    <a:lumOff val="80000"/>
                  </a:schemeClr>
                </a:solidFill>
                <a:ea typeface="+mj-ea"/>
                <a:cs typeface="+mj-cs"/>
              </a:rPr>
              <a:t>This case data standardization effort will:</a:t>
            </a:r>
          </a:p>
        </p:txBody>
      </p:sp>
      <p:sp>
        <p:nvSpPr>
          <p:cNvPr id="4" name="Slide Number Placeholder 3">
            <a:extLst>
              <a:ext uri="{FF2B5EF4-FFF2-40B4-BE49-F238E27FC236}">
                <a16:creationId xmlns:a16="http://schemas.microsoft.com/office/drawing/2014/main" id="{D863DA2B-1049-4423-BABD-6412094504E4}"/>
              </a:ext>
            </a:extLst>
          </p:cNvPr>
          <p:cNvSpPr>
            <a:spLocks noGrp="1"/>
          </p:cNvSpPr>
          <p:nvPr>
            <p:ph type="sldNum" sz="quarter" idx="10"/>
          </p:nvPr>
        </p:nvSpPr>
        <p:spPr>
          <a:xfrm>
            <a:off x="9251624" y="6379966"/>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6044A3E-C0A5-3F47-B0E0-02C44FEBC68C}"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descr="Connections with solid fill">
            <a:extLst>
              <a:ext uri="{FF2B5EF4-FFF2-40B4-BE49-F238E27FC236}">
                <a16:creationId xmlns:a16="http://schemas.microsoft.com/office/drawing/2014/main" id="{E8726E79-613D-4594-A6F6-61B91741D837}"/>
              </a:ext>
            </a:extLst>
          </p:cNvPr>
          <p:cNvSpPr/>
          <p:nvPr/>
        </p:nvSpPr>
        <p:spPr>
          <a:xfrm>
            <a:off x="1460356" y="2249451"/>
            <a:ext cx="1195559" cy="1087615"/>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0E7765C1-5C69-40FC-B1BD-E755D15DAD13}"/>
              </a:ext>
            </a:extLst>
          </p:cNvPr>
          <p:cNvSpPr/>
          <p:nvPr/>
        </p:nvSpPr>
        <p:spPr>
          <a:xfrm>
            <a:off x="838766" y="3514080"/>
            <a:ext cx="2438740" cy="1589087"/>
          </a:xfrm>
          <a:custGeom>
            <a:avLst/>
            <a:gdLst>
              <a:gd name="connsiteX0" fmla="*/ 0 w 2438740"/>
              <a:gd name="connsiteY0" fmla="*/ 0 h 1589087"/>
              <a:gd name="connsiteX1" fmla="*/ 2438740 w 2438740"/>
              <a:gd name="connsiteY1" fmla="*/ 0 h 1589087"/>
              <a:gd name="connsiteX2" fmla="*/ 2438740 w 2438740"/>
              <a:gd name="connsiteY2" fmla="*/ 1589087 h 1589087"/>
              <a:gd name="connsiteX3" fmla="*/ 0 w 2438740"/>
              <a:gd name="connsiteY3" fmla="*/ 1589087 h 1589087"/>
              <a:gd name="connsiteX4" fmla="*/ 0 w 2438740"/>
              <a:gd name="connsiteY4" fmla="*/ 0 h 158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740" h="1589087">
                <a:moveTo>
                  <a:pt x="0" y="0"/>
                </a:moveTo>
                <a:lnTo>
                  <a:pt x="2438740" y="0"/>
                </a:lnTo>
                <a:lnTo>
                  <a:pt x="2438740" y="1589087"/>
                </a:lnTo>
                <a:lnTo>
                  <a:pt x="0" y="15890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venir Next LT Pro" panose="020B0504020202020204" pitchFamily="34" charset="0"/>
                <a:ea typeface="+mn-ea"/>
                <a:cs typeface="+mn-cs"/>
              </a:rPr>
              <a:t>Create standards for data across the case surveillance ecosystem​</a:t>
            </a:r>
          </a:p>
        </p:txBody>
      </p:sp>
      <p:sp>
        <p:nvSpPr>
          <p:cNvPr id="13" name="Rectangle 12" descr="Transfer with solid fill">
            <a:extLst>
              <a:ext uri="{FF2B5EF4-FFF2-40B4-BE49-F238E27FC236}">
                <a16:creationId xmlns:a16="http://schemas.microsoft.com/office/drawing/2014/main" id="{D96E7555-E085-4477-B987-21FDE42A34B9}"/>
              </a:ext>
            </a:extLst>
          </p:cNvPr>
          <p:cNvSpPr/>
          <p:nvPr/>
        </p:nvSpPr>
        <p:spPr>
          <a:xfrm>
            <a:off x="4152265" y="2249451"/>
            <a:ext cx="1195559" cy="1087615"/>
          </a:xfrm>
          <a:prstGeom prst="rect">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10B84326-5FF8-49CC-86ED-B0AD317A09EF}"/>
              </a:ext>
            </a:extLst>
          </p:cNvPr>
          <p:cNvSpPr/>
          <p:nvPr/>
        </p:nvSpPr>
        <p:spPr>
          <a:xfrm>
            <a:off x="3530675" y="3514080"/>
            <a:ext cx="2438740" cy="1589087"/>
          </a:xfrm>
          <a:custGeom>
            <a:avLst/>
            <a:gdLst>
              <a:gd name="connsiteX0" fmla="*/ 0 w 2438740"/>
              <a:gd name="connsiteY0" fmla="*/ 0 h 1589087"/>
              <a:gd name="connsiteX1" fmla="*/ 2438740 w 2438740"/>
              <a:gd name="connsiteY1" fmla="*/ 0 h 1589087"/>
              <a:gd name="connsiteX2" fmla="*/ 2438740 w 2438740"/>
              <a:gd name="connsiteY2" fmla="*/ 1589087 h 1589087"/>
              <a:gd name="connsiteX3" fmla="*/ 0 w 2438740"/>
              <a:gd name="connsiteY3" fmla="*/ 1589087 h 1589087"/>
              <a:gd name="connsiteX4" fmla="*/ 0 w 2438740"/>
              <a:gd name="connsiteY4" fmla="*/ 0 h 158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740" h="1589087">
                <a:moveTo>
                  <a:pt x="0" y="0"/>
                </a:moveTo>
                <a:lnTo>
                  <a:pt x="2438740" y="0"/>
                </a:lnTo>
                <a:lnTo>
                  <a:pt x="2438740" y="1589087"/>
                </a:lnTo>
                <a:lnTo>
                  <a:pt x="0" y="15890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venir Next LT Pro" panose="020B0504020202020204" pitchFamily="34" charset="0"/>
                <a:ea typeface="+mn-ea"/>
                <a:cs typeface="+mn-cs"/>
              </a:rPr>
              <a:t>Benefit jurisdiction surveillance systems and processes, including </a:t>
            </a:r>
          </a:p>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venir Next LT Pro" panose="020B0504020202020204" pitchFamily="34" charset="0"/>
                <a:ea typeface="+mn-ea"/>
                <a:cs typeface="+mn-cs"/>
              </a:rPr>
              <a:t>inter-jurisdictional sharing or transfer of case data </a:t>
            </a:r>
          </a:p>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venir Next LT Pro" panose="020B0504020202020204" pitchFamily="34" charset="0"/>
                <a:ea typeface="+mn-ea"/>
                <a:cs typeface="+mn-cs"/>
              </a:rPr>
              <a:t>(e.g., local to state, or state to state)​</a:t>
            </a:r>
          </a:p>
        </p:txBody>
      </p:sp>
      <p:sp>
        <p:nvSpPr>
          <p:cNvPr id="17" name="Rectangle 16" descr="Warning with solid fill">
            <a:extLst>
              <a:ext uri="{FF2B5EF4-FFF2-40B4-BE49-F238E27FC236}">
                <a16:creationId xmlns:a16="http://schemas.microsoft.com/office/drawing/2014/main" id="{212A2962-7F59-4D2B-B048-DA7E55587D34}"/>
              </a:ext>
            </a:extLst>
          </p:cNvPr>
          <p:cNvSpPr/>
          <p:nvPr/>
        </p:nvSpPr>
        <p:spPr>
          <a:xfrm>
            <a:off x="6844174" y="2249451"/>
            <a:ext cx="1195559" cy="1087615"/>
          </a:xfrm>
          <a:prstGeom prst="rect">
            <a:avLst/>
          </a:prstGeom>
          <a:blipFill>
            <a:blip r:embed="rId9">
              <a:extLst>
                <a:ext uri="{96DAC541-7B7A-43D3-8B79-37D633B846F1}">
                  <asvg:svgBlip xmlns:asvg="http://schemas.microsoft.com/office/drawing/2016/SVG/main" r:embed="rId10"/>
                </a:ext>
              </a:extLst>
            </a:blip>
            <a:srcRect/>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19" name="Freeform: Shape 18">
            <a:extLst>
              <a:ext uri="{FF2B5EF4-FFF2-40B4-BE49-F238E27FC236}">
                <a16:creationId xmlns:a16="http://schemas.microsoft.com/office/drawing/2014/main" id="{E7D29285-9C49-4F68-A062-829D5A54AA4F}"/>
              </a:ext>
            </a:extLst>
          </p:cNvPr>
          <p:cNvSpPr/>
          <p:nvPr/>
        </p:nvSpPr>
        <p:spPr>
          <a:xfrm>
            <a:off x="6222584" y="3514080"/>
            <a:ext cx="2438740" cy="1589087"/>
          </a:xfrm>
          <a:custGeom>
            <a:avLst/>
            <a:gdLst>
              <a:gd name="connsiteX0" fmla="*/ 0 w 2438740"/>
              <a:gd name="connsiteY0" fmla="*/ 0 h 1589087"/>
              <a:gd name="connsiteX1" fmla="*/ 2438740 w 2438740"/>
              <a:gd name="connsiteY1" fmla="*/ 0 h 1589087"/>
              <a:gd name="connsiteX2" fmla="*/ 2438740 w 2438740"/>
              <a:gd name="connsiteY2" fmla="*/ 1589087 h 1589087"/>
              <a:gd name="connsiteX3" fmla="*/ 0 w 2438740"/>
              <a:gd name="connsiteY3" fmla="*/ 1589087 h 1589087"/>
              <a:gd name="connsiteX4" fmla="*/ 0 w 2438740"/>
              <a:gd name="connsiteY4" fmla="*/ 0 h 158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740" h="1589087">
                <a:moveTo>
                  <a:pt x="0" y="0"/>
                </a:moveTo>
                <a:lnTo>
                  <a:pt x="2438740" y="0"/>
                </a:lnTo>
                <a:lnTo>
                  <a:pt x="2438740" y="1589087"/>
                </a:lnTo>
                <a:lnTo>
                  <a:pt x="0" y="15890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venir Next LT Pro" panose="020B0504020202020204" pitchFamily="34" charset="0"/>
                <a:ea typeface="+mn-ea"/>
                <a:cs typeface="+mn-cs"/>
              </a:rPr>
              <a:t>Coordinate with the CDC emergency response case data element project​</a:t>
            </a:r>
          </a:p>
        </p:txBody>
      </p:sp>
      <p:sp>
        <p:nvSpPr>
          <p:cNvPr id="21" name="Rectangle 20" descr="Programmer female with solid fill">
            <a:extLst>
              <a:ext uri="{FF2B5EF4-FFF2-40B4-BE49-F238E27FC236}">
                <a16:creationId xmlns:a16="http://schemas.microsoft.com/office/drawing/2014/main" id="{BD0998A8-3209-48C4-8DB1-A7217428637D}"/>
              </a:ext>
            </a:extLst>
          </p:cNvPr>
          <p:cNvSpPr/>
          <p:nvPr/>
        </p:nvSpPr>
        <p:spPr>
          <a:xfrm>
            <a:off x="9536084" y="2249451"/>
            <a:ext cx="1195559" cy="1087615"/>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22" name="Freeform: Shape 21">
            <a:extLst>
              <a:ext uri="{FF2B5EF4-FFF2-40B4-BE49-F238E27FC236}">
                <a16:creationId xmlns:a16="http://schemas.microsoft.com/office/drawing/2014/main" id="{11BBCCEE-3F1B-4080-8C6E-27238BB35634}"/>
              </a:ext>
            </a:extLst>
          </p:cNvPr>
          <p:cNvSpPr/>
          <p:nvPr/>
        </p:nvSpPr>
        <p:spPr>
          <a:xfrm>
            <a:off x="8914493" y="3514080"/>
            <a:ext cx="2438740" cy="1589087"/>
          </a:xfrm>
          <a:custGeom>
            <a:avLst/>
            <a:gdLst>
              <a:gd name="connsiteX0" fmla="*/ 0 w 2438740"/>
              <a:gd name="connsiteY0" fmla="*/ 0 h 1589087"/>
              <a:gd name="connsiteX1" fmla="*/ 2438740 w 2438740"/>
              <a:gd name="connsiteY1" fmla="*/ 0 h 1589087"/>
              <a:gd name="connsiteX2" fmla="*/ 2438740 w 2438740"/>
              <a:gd name="connsiteY2" fmla="*/ 1589087 h 1589087"/>
              <a:gd name="connsiteX3" fmla="*/ 0 w 2438740"/>
              <a:gd name="connsiteY3" fmla="*/ 1589087 h 1589087"/>
              <a:gd name="connsiteX4" fmla="*/ 0 w 2438740"/>
              <a:gd name="connsiteY4" fmla="*/ 0 h 158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740" h="1589087">
                <a:moveTo>
                  <a:pt x="0" y="0"/>
                </a:moveTo>
                <a:lnTo>
                  <a:pt x="2438740" y="0"/>
                </a:lnTo>
                <a:lnTo>
                  <a:pt x="2438740" y="1589087"/>
                </a:lnTo>
                <a:lnTo>
                  <a:pt x="0" y="15890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venir Next LT Pro" panose="020B0504020202020204" pitchFamily="34" charset="0"/>
                <a:ea typeface="+mn-ea"/>
                <a:cs typeface="+mn-cs"/>
              </a:rPr>
              <a:t>Inform the new data dictionary for case notification to CDC​</a:t>
            </a:r>
          </a:p>
        </p:txBody>
      </p:sp>
    </p:spTree>
    <p:extLst>
      <p:ext uri="{BB962C8B-B14F-4D97-AF65-F5344CB8AC3E}">
        <p14:creationId xmlns:p14="http://schemas.microsoft.com/office/powerpoint/2010/main" val="910039889"/>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DEF41-CFF9-4C52-8EA8-A92151077C51}"/>
              </a:ext>
            </a:extLst>
          </p:cNvPr>
          <p:cNvSpPr>
            <a:spLocks noGrp="1"/>
          </p:cNvSpPr>
          <p:nvPr>
            <p:ph type="title"/>
          </p:nvPr>
        </p:nvSpPr>
        <p:spPr>
          <a:xfrm>
            <a:off x="193040" y="0"/>
            <a:ext cx="11389360" cy="1084976"/>
          </a:xfrm>
        </p:spPr>
        <p:txBody>
          <a:bodyPr/>
          <a:lstStyle/>
          <a:p>
            <a:r>
              <a:rPr lang="en-US" dirty="0"/>
              <a:t>What’s Next?</a:t>
            </a:r>
          </a:p>
        </p:txBody>
      </p:sp>
      <p:sp>
        <p:nvSpPr>
          <p:cNvPr id="3" name="Content Placeholder 2">
            <a:extLst>
              <a:ext uri="{FF2B5EF4-FFF2-40B4-BE49-F238E27FC236}">
                <a16:creationId xmlns:a16="http://schemas.microsoft.com/office/drawing/2014/main" id="{B1757414-F8F2-4184-83F5-2AD397D987BE}"/>
              </a:ext>
            </a:extLst>
          </p:cNvPr>
          <p:cNvSpPr>
            <a:spLocks noGrp="1"/>
          </p:cNvSpPr>
          <p:nvPr>
            <p:ph idx="4294967295"/>
          </p:nvPr>
        </p:nvSpPr>
        <p:spPr>
          <a:xfrm>
            <a:off x="565150" y="2017713"/>
            <a:ext cx="11626850" cy="3800475"/>
          </a:xfrm>
        </p:spPr>
        <p:txBody>
          <a:bodyPr/>
          <a:lstStyle/>
          <a:p>
            <a:r>
              <a:rPr lang="en-US" dirty="0">
                <a:latin typeface="Arial"/>
                <a:cs typeface="Arial"/>
              </a:rPr>
              <a:t>Join the Data Standardization Work Group: last Friday of each month at 1pm EDT</a:t>
            </a:r>
          </a:p>
          <a:p>
            <a:pPr lvl="1"/>
            <a:r>
              <a:rPr lang="en-US" dirty="0">
                <a:latin typeface="Arial"/>
                <a:cs typeface="Arial"/>
              </a:rPr>
              <a:t>Next meeting: February 24, 2023</a:t>
            </a:r>
          </a:p>
          <a:p>
            <a:pPr lvl="2"/>
            <a:r>
              <a:rPr lang="en-US" dirty="0">
                <a:latin typeface="Arial"/>
                <a:cs typeface="Arial"/>
              </a:rPr>
              <a:t>Topic: Hospitalization</a:t>
            </a:r>
          </a:p>
          <a:p>
            <a:pPr lvl="1"/>
            <a:endParaRPr lang="en-US" dirty="0"/>
          </a:p>
          <a:p>
            <a:r>
              <a:rPr lang="en-US" dirty="0">
                <a:latin typeface="Arial"/>
                <a:cs typeface="Arial"/>
              </a:rPr>
              <a:t>Email Becky Lampkins, CSTE, at blampkins@cste.org for the invite</a:t>
            </a:r>
          </a:p>
          <a:p>
            <a:endParaRPr lang="en-US" dirty="0"/>
          </a:p>
        </p:txBody>
      </p:sp>
    </p:spTree>
    <p:extLst>
      <p:ext uri="{BB962C8B-B14F-4D97-AF65-F5344CB8AC3E}">
        <p14:creationId xmlns:p14="http://schemas.microsoft.com/office/powerpoint/2010/main" val="1482786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2FD1-D3CF-E64E-80F8-969122C1B16B}"/>
              </a:ext>
            </a:extLst>
          </p:cNvPr>
          <p:cNvSpPr>
            <a:spLocks noGrp="1"/>
          </p:cNvSpPr>
          <p:nvPr>
            <p:ph type="title"/>
          </p:nvPr>
        </p:nvSpPr>
        <p:spPr>
          <a:xfrm>
            <a:off x="552451" y="3264667"/>
            <a:ext cx="10589315" cy="896992"/>
          </a:xfrm>
        </p:spPr>
        <p:txBody>
          <a:bodyPr/>
          <a:lstStyle/>
          <a:p>
            <a:r>
              <a:rPr lang="en-US" sz="4667" dirty="0"/>
              <a:t>NNDSS Updates and Announcements </a:t>
            </a:r>
          </a:p>
        </p:txBody>
      </p:sp>
      <p:sp>
        <p:nvSpPr>
          <p:cNvPr id="5" name="Text Placeholder 2">
            <a:extLst>
              <a:ext uri="{FF2B5EF4-FFF2-40B4-BE49-F238E27FC236}">
                <a16:creationId xmlns:a16="http://schemas.microsoft.com/office/drawing/2014/main" id="{BCD16CC9-A5E6-4385-A147-D99CA3BE18AB}"/>
              </a:ext>
            </a:extLst>
          </p:cNvPr>
          <p:cNvSpPr txBox="1">
            <a:spLocks/>
          </p:cNvSpPr>
          <p:nvPr/>
        </p:nvSpPr>
        <p:spPr>
          <a:xfrm>
            <a:off x="552449" y="4731084"/>
            <a:ext cx="10363200" cy="568325"/>
          </a:xfrm>
          <a:prstGeom prst="rect">
            <a:avLst/>
          </a:prstGeom>
        </p:spPr>
        <p:txBody>
          <a:bodyPr>
            <a:normAutofit lnSpcReduction="10000"/>
          </a:bodyPr>
          <a:lstStyle>
            <a:lvl1pPr marL="0" indent="0" algn="l" defTabSz="342900" rtl="0" eaLnBrk="1" latinLnBrk="0" hangingPunct="1">
              <a:spcBef>
                <a:spcPct val="20000"/>
              </a:spcBef>
              <a:buFont typeface="Arial"/>
              <a:buNone/>
              <a:defRPr sz="24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latinLnBrk="0" hangingPunct="1">
              <a:spcBef>
                <a:spcPct val="20000"/>
              </a:spcBef>
              <a:buClr>
                <a:schemeClr val="tx1"/>
              </a:buClr>
              <a:buFont typeface="Arial" panose="020B0604020202020204" pitchFamily="34" charset="0"/>
              <a:buChar char="•"/>
              <a:defRPr sz="20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latinLnBrk="0" hangingPunct="1">
              <a:spcBef>
                <a:spcPct val="20000"/>
              </a:spcBef>
              <a:buClr>
                <a:schemeClr val="tx1"/>
              </a:buClr>
              <a:buFont typeface="Arial"/>
              <a:buChar char="•"/>
              <a:defRPr sz="18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latinLnBrk="0" hangingPunct="1">
              <a:spcBef>
                <a:spcPct val="20000"/>
              </a:spcBef>
              <a:buClr>
                <a:schemeClr val="tx1"/>
              </a:buClr>
              <a:buFont typeface="Arial"/>
              <a:buChar char="–"/>
              <a:defRPr sz="1400"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latinLnBrk="0" hangingPunct="1">
              <a:spcBef>
                <a:spcPct val="20000"/>
              </a:spcBef>
              <a:buClr>
                <a:schemeClr val="tx1"/>
              </a:buClr>
              <a:buFont typeface="Arial"/>
              <a:buChar char="»"/>
              <a:defRPr sz="1400"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defTabSz="457178">
              <a:defRPr/>
            </a:pPr>
            <a:r>
              <a:rPr lang="en-US" sz="3200" dirty="0">
                <a:solidFill>
                  <a:srgbClr val="28434E"/>
                </a:solidFill>
                <a:latin typeface="Calibri"/>
                <a:cs typeface="Calibri"/>
              </a:rPr>
              <a:t>Michele Hoover, MS</a:t>
            </a:r>
            <a:endParaRPr lang="en-US" sz="3200" dirty="0">
              <a:solidFill>
                <a:srgbClr val="28434E"/>
              </a:solidFill>
            </a:endParaRPr>
          </a:p>
        </p:txBody>
      </p:sp>
      <p:sp>
        <p:nvSpPr>
          <p:cNvPr id="9" name="Text Placeholder 2">
            <a:extLst>
              <a:ext uri="{FF2B5EF4-FFF2-40B4-BE49-F238E27FC236}">
                <a16:creationId xmlns:a16="http://schemas.microsoft.com/office/drawing/2014/main" id="{EF323C02-87D6-4D02-93EE-7E15118B211D}"/>
              </a:ext>
            </a:extLst>
          </p:cNvPr>
          <p:cNvSpPr txBox="1">
            <a:spLocks/>
          </p:cNvSpPr>
          <p:nvPr/>
        </p:nvSpPr>
        <p:spPr>
          <a:xfrm>
            <a:off x="552449" y="5148015"/>
            <a:ext cx="10363200" cy="568325"/>
          </a:xfrm>
          <a:prstGeom prst="rect">
            <a:avLst/>
          </a:prstGeom>
        </p:spPr>
        <p:txBody>
          <a:bodyPr vert="horz" lIns="121920" tIns="60960" rIns="121920" bIns="60960" rtlCol="0" anchor="b">
            <a:normAutofit/>
          </a:bodyPr>
          <a:lstStyle>
            <a:lvl1pPr marL="0" indent="0" algn="l" defTabSz="914400" rtl="0" eaLnBrk="1" latinLnBrk="0" hangingPunct="1">
              <a:lnSpc>
                <a:spcPts val="2200"/>
              </a:lnSpc>
              <a:spcBef>
                <a:spcPts val="1000"/>
              </a:spcBef>
              <a:buFont typeface="Arial" panose="020B0604020202020204" pitchFamily="34" charset="0"/>
              <a:buNone/>
              <a:defRPr sz="2000" kern="1200" baseline="0">
                <a:solidFill>
                  <a:schemeClr val="bg2"/>
                </a:solidFill>
                <a:latin typeface="Calibri"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defTabSz="1219108">
              <a:lnSpc>
                <a:spcPts val="2933"/>
              </a:lnSpc>
              <a:spcBef>
                <a:spcPts val="1333"/>
              </a:spcBef>
              <a:defRPr/>
            </a:pPr>
            <a:r>
              <a:rPr lang="en-US" sz="2133" dirty="0">
                <a:solidFill>
                  <a:srgbClr val="28434E">
                    <a:lumMod val="60000"/>
                    <a:lumOff val="40000"/>
                  </a:srgbClr>
                </a:solidFill>
                <a:latin typeface="Calibri"/>
                <a:cs typeface="Calibri"/>
              </a:rPr>
              <a:t>Data Standardization and Assistance Team (DSAT) </a:t>
            </a:r>
          </a:p>
        </p:txBody>
      </p:sp>
      <p:sp>
        <p:nvSpPr>
          <p:cNvPr id="10" name="Text Placeholder 2">
            <a:extLst>
              <a:ext uri="{FF2B5EF4-FFF2-40B4-BE49-F238E27FC236}">
                <a16:creationId xmlns:a16="http://schemas.microsoft.com/office/drawing/2014/main" id="{B37278E5-0E0E-4D39-A995-D1350040FED9}"/>
              </a:ext>
            </a:extLst>
          </p:cNvPr>
          <p:cNvSpPr txBox="1">
            <a:spLocks/>
          </p:cNvSpPr>
          <p:nvPr/>
        </p:nvSpPr>
        <p:spPr>
          <a:xfrm>
            <a:off x="552449" y="5541268"/>
            <a:ext cx="10363200" cy="568325"/>
          </a:xfrm>
          <a:prstGeom prst="rect">
            <a:avLst/>
          </a:prstGeom>
        </p:spPr>
        <p:txBody>
          <a:bodyPr vert="horz" lIns="121920" tIns="60960" rIns="121920" bIns="60960" rtlCol="0" anchor="b">
            <a:normAutofit/>
          </a:bodyPr>
          <a:lstStyle>
            <a:lvl1pPr marL="0" indent="0" algn="l" defTabSz="914400" rtl="0" eaLnBrk="1" latinLnBrk="0" hangingPunct="1">
              <a:lnSpc>
                <a:spcPts val="2200"/>
              </a:lnSpc>
              <a:spcBef>
                <a:spcPts val="1000"/>
              </a:spcBef>
              <a:buFont typeface="Arial" panose="020B0604020202020204" pitchFamily="34" charset="0"/>
              <a:buNone/>
              <a:defRPr sz="2000" kern="1200" baseline="0">
                <a:solidFill>
                  <a:schemeClr val="bg2"/>
                </a:solidFill>
                <a:latin typeface="Calibri"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defTabSz="1219108">
              <a:lnSpc>
                <a:spcPts val="2933"/>
              </a:lnSpc>
              <a:spcBef>
                <a:spcPts val="1333"/>
              </a:spcBef>
              <a:defRPr/>
            </a:pPr>
            <a:r>
              <a:rPr lang="en-US" sz="2133" dirty="0">
                <a:solidFill>
                  <a:srgbClr val="28434E">
                    <a:lumMod val="60000"/>
                    <a:lumOff val="40000"/>
                  </a:srgbClr>
                </a:solidFill>
                <a:latin typeface="Calibri"/>
                <a:cs typeface="Calibri"/>
              </a:rPr>
              <a:t>Office of Public Health Data, Surveillance, and Technology</a:t>
            </a:r>
          </a:p>
        </p:txBody>
      </p:sp>
    </p:spTree>
    <p:extLst>
      <p:ext uri="{BB962C8B-B14F-4D97-AF65-F5344CB8AC3E}">
        <p14:creationId xmlns:p14="http://schemas.microsoft.com/office/powerpoint/2010/main" val="4043229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098BC506-A412-3140-B4BD-8417900863E8}"/>
              </a:ext>
            </a:extLst>
          </p:cNvPr>
          <p:cNvSpPr>
            <a:spLocks noGrp="1" noChangeArrowheads="1"/>
          </p:cNvSpPr>
          <p:nvPr>
            <p:ph type="title"/>
          </p:nvPr>
        </p:nvSpPr>
        <p:spPr>
          <a:xfrm>
            <a:off x="416618" y="1194475"/>
            <a:ext cx="11347920" cy="1816354"/>
          </a:xfrm>
        </p:spPr>
        <p:txBody>
          <a:bodyPr/>
          <a:lstStyle/>
          <a:p>
            <a:r>
              <a:rPr lang="en-US" altLang="en-US" sz="4400" dirty="0"/>
              <a:t>Thank you!</a:t>
            </a:r>
            <a:br>
              <a:rPr lang="en-US" altLang="en-US" sz="4000" dirty="0"/>
            </a:br>
            <a:r>
              <a:rPr lang="en-US" altLang="en-US" sz="4000" dirty="0"/>
              <a:t> </a:t>
            </a:r>
            <a:br>
              <a:rPr lang="en-US" altLang="en-US" sz="4000" dirty="0"/>
            </a:br>
            <a:r>
              <a:rPr lang="en-US" altLang="en-US" sz="3200" b="0" dirty="0"/>
              <a:t>See you </a:t>
            </a:r>
            <a:r>
              <a:rPr lang="en-US" altLang="en-US" sz="3200" dirty="0"/>
              <a:t>March 21, 2023, for the next NNDSS eSHARE                </a:t>
            </a:r>
            <a:endParaRPr lang="en-US" altLang="en-US" sz="4000" dirty="0"/>
          </a:p>
        </p:txBody>
      </p:sp>
      <p:pic>
        <p:nvPicPr>
          <p:cNvPr id="11" name="Picture Placeholder 3" descr="U.S. Department of Health and Human Services (HHS) logo and Centers for Disease Control and Prevention (CDC) logo.">
            <a:extLst>
              <a:ext uri="{FF2B5EF4-FFF2-40B4-BE49-F238E27FC236}">
                <a16:creationId xmlns:a16="http://schemas.microsoft.com/office/drawing/2014/main" id="{B48CD5E6-18A9-DA47-8C35-44E09524BD95}"/>
              </a:ext>
            </a:extLst>
          </p:cNvPr>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rcRect l="25659" r="25659"/>
          <a:stretch>
            <a:fillRect/>
          </a:stretch>
        </p:blipFill>
        <p:spPr/>
      </p:pic>
      <p:sp>
        <p:nvSpPr>
          <p:cNvPr id="6" name="Content Placeholder 4"/>
          <p:cNvSpPr>
            <a:spLocks noGrp="1"/>
          </p:cNvSpPr>
          <p:nvPr>
            <p:ph sz="quarter" idx="14"/>
          </p:nvPr>
        </p:nvSpPr>
        <p:spPr>
          <a:xfrm>
            <a:off x="2286000" y="6032501"/>
            <a:ext cx="6578600" cy="457200"/>
          </a:xfrm>
        </p:spPr>
        <p:txBody>
          <a:bodyPr/>
          <a:lstStyle/>
          <a:p>
            <a:r>
              <a:rPr lang="en-US" altLang="en-US" dirty="0">
                <a:latin typeface="AvenirNext LT Pro Regular" panose="020B0504020202020204" pitchFamily="34" charset="77"/>
              </a:rPr>
              <a:t>The findings and conclusions in this report are those of the authors and do not necessarily represent the official position of the Centers for Disease Control and Prevention.</a:t>
            </a:r>
          </a:p>
        </p:txBody>
      </p:sp>
      <p:pic>
        <p:nvPicPr>
          <p:cNvPr id="3" name="Graphic 2" descr="Open book with solid fill">
            <a:extLst>
              <a:ext uri="{FF2B5EF4-FFF2-40B4-BE49-F238E27FC236}">
                <a16:creationId xmlns:a16="http://schemas.microsoft.com/office/drawing/2014/main" id="{024A565E-4758-4329-B82F-8541E6D3F7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6260" y="3668941"/>
            <a:ext cx="981128" cy="981128"/>
          </a:xfrm>
          <a:prstGeom prst="rect">
            <a:avLst/>
          </a:prstGeom>
        </p:spPr>
      </p:pic>
      <p:sp>
        <p:nvSpPr>
          <p:cNvPr id="9" name="Content Placeholder 2">
            <a:extLst>
              <a:ext uri="{FF2B5EF4-FFF2-40B4-BE49-F238E27FC236}">
                <a16:creationId xmlns:a16="http://schemas.microsoft.com/office/drawing/2014/main" id="{5A2EB627-918D-477A-BF68-56A5956A1DBC}"/>
              </a:ext>
            </a:extLst>
          </p:cNvPr>
          <p:cNvSpPr txBox="1">
            <a:spLocks/>
          </p:cNvSpPr>
          <p:nvPr/>
        </p:nvSpPr>
        <p:spPr bwMode="auto">
          <a:xfrm>
            <a:off x="80404" y="4745883"/>
            <a:ext cx="2812839"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78"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rPr>
              <a:t>Subscribe to </a:t>
            </a:r>
            <a:br>
              <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rPr>
            </a:br>
            <a:r>
              <a:rPr kumimoji="0" lang="en-US" altLang="en-US" sz="1733" b="0" i="1" u="none" strike="noStrike" kern="1200" cap="none" spc="0" normalizeH="0" baseline="0" noProof="0" dirty="0">
                <a:ln>
                  <a:noFill/>
                </a:ln>
                <a:solidFill>
                  <a:srgbClr val="28434E"/>
                </a:solidFill>
                <a:effectLst/>
                <a:uLnTx/>
                <a:uFillTx/>
                <a:latin typeface="AvenirNext LT Pro Regular" panose="020B0504020202020204" pitchFamily="34" charset="77"/>
                <a:hlinkClick r:id="rId6"/>
              </a:rPr>
              <a:t>Case Surveillance News</a:t>
            </a:r>
            <a:endPar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endParaRPr>
          </a:p>
        </p:txBody>
      </p:sp>
      <p:sp>
        <p:nvSpPr>
          <p:cNvPr id="12" name="Content Placeholder 2">
            <a:extLst>
              <a:ext uri="{FF2B5EF4-FFF2-40B4-BE49-F238E27FC236}">
                <a16:creationId xmlns:a16="http://schemas.microsoft.com/office/drawing/2014/main" id="{8F214545-B33A-4310-979C-BAEF4C046F70}"/>
              </a:ext>
            </a:extLst>
          </p:cNvPr>
          <p:cNvSpPr txBox="1">
            <a:spLocks/>
          </p:cNvSpPr>
          <p:nvPr/>
        </p:nvSpPr>
        <p:spPr bwMode="auto">
          <a:xfrm>
            <a:off x="3155830" y="4745883"/>
            <a:ext cx="2812840"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78"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rPr>
              <a:t>Access NNDSS’ </a:t>
            </a:r>
            <a:r>
              <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hlinkClick r:id="rId6"/>
              </a:rPr>
              <a:t>Technical Resource Center</a:t>
            </a:r>
            <a:endPar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endParaRPr>
          </a:p>
        </p:txBody>
      </p:sp>
      <p:sp>
        <p:nvSpPr>
          <p:cNvPr id="14" name="Content Placeholder 2">
            <a:extLst>
              <a:ext uri="{FF2B5EF4-FFF2-40B4-BE49-F238E27FC236}">
                <a16:creationId xmlns:a16="http://schemas.microsoft.com/office/drawing/2014/main" id="{5DE10D56-6F7E-47D2-9E8B-4A53597C1350}"/>
              </a:ext>
            </a:extLst>
          </p:cNvPr>
          <p:cNvSpPr txBox="1">
            <a:spLocks/>
          </p:cNvSpPr>
          <p:nvPr/>
        </p:nvSpPr>
        <p:spPr bwMode="auto">
          <a:xfrm>
            <a:off x="6112059" y="4745883"/>
            <a:ext cx="2812839"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78"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rPr>
              <a:t>Email </a:t>
            </a:r>
            <a:r>
              <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hlinkClick r:id="rId7"/>
              </a:rPr>
              <a:t>edx@cdc.gov</a:t>
            </a:r>
            <a:r>
              <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rPr>
              <a:t> for technical </a:t>
            </a:r>
            <a:r>
              <a:rPr lang="en-US" altLang="en-US" sz="1733" dirty="0">
                <a:solidFill>
                  <a:srgbClr val="28434E"/>
                </a:solidFill>
                <a:latin typeface="AvenirNext LT Pro Regular" panose="020B0504020202020204" pitchFamily="34" charset="77"/>
              </a:rPr>
              <a:t>h</a:t>
            </a:r>
            <a:r>
              <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rPr>
              <a:t>elp</a:t>
            </a:r>
          </a:p>
        </p:txBody>
      </p:sp>
      <p:pic>
        <p:nvPicPr>
          <p:cNvPr id="8" name="Graphic 7" descr="Cloud Computing with solid fill">
            <a:extLst>
              <a:ext uri="{FF2B5EF4-FFF2-40B4-BE49-F238E27FC236}">
                <a16:creationId xmlns:a16="http://schemas.microsoft.com/office/drawing/2014/main" id="{F9B14F5E-25E4-4883-9488-C2692B2AFA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74822" y="3668941"/>
            <a:ext cx="981128" cy="981128"/>
          </a:xfrm>
          <a:prstGeom prst="rect">
            <a:avLst/>
          </a:prstGeom>
        </p:spPr>
      </p:pic>
      <p:pic>
        <p:nvPicPr>
          <p:cNvPr id="16" name="Graphic 15" descr="Blueprint with solid fill">
            <a:extLst>
              <a:ext uri="{FF2B5EF4-FFF2-40B4-BE49-F238E27FC236}">
                <a16:creationId xmlns:a16="http://schemas.microsoft.com/office/drawing/2014/main" id="{4EC2D1C5-6A22-48D2-B7D2-EA6887AD1AA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48976" y="3668941"/>
            <a:ext cx="981128" cy="981128"/>
          </a:xfrm>
          <a:prstGeom prst="rect">
            <a:avLst/>
          </a:prstGeom>
        </p:spPr>
      </p:pic>
      <p:sp>
        <p:nvSpPr>
          <p:cNvPr id="4" name="Content Placeholder 2">
            <a:extLst>
              <a:ext uri="{FF2B5EF4-FFF2-40B4-BE49-F238E27FC236}">
                <a16:creationId xmlns:a16="http://schemas.microsoft.com/office/drawing/2014/main" id="{FFDB4BEB-73B9-78F1-CEA3-9637F03F4D72}"/>
              </a:ext>
            </a:extLst>
          </p:cNvPr>
          <p:cNvSpPr txBox="1">
            <a:spLocks/>
          </p:cNvSpPr>
          <p:nvPr/>
        </p:nvSpPr>
        <p:spPr bwMode="auto">
          <a:xfrm>
            <a:off x="8924898" y="4745883"/>
            <a:ext cx="3048853"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78"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rPr>
              <a:t>Learn about </a:t>
            </a:r>
            <a:r>
              <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hlinkClick r:id="rId12"/>
              </a:rPr>
              <a:t>case surveillance modernization</a:t>
            </a:r>
            <a:endPar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endParaRPr>
          </a:p>
        </p:txBody>
      </p:sp>
      <p:pic>
        <p:nvPicPr>
          <p:cNvPr id="10" name="Graphic 9" descr="Blockchain with solid fill">
            <a:extLst>
              <a:ext uri="{FF2B5EF4-FFF2-40B4-BE49-F238E27FC236}">
                <a16:creationId xmlns:a16="http://schemas.microsoft.com/office/drawing/2014/main" id="{DD0EEC1B-05EE-D9B3-24C1-7921ADBDB2B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37968" y="3702305"/>
            <a:ext cx="914400" cy="914400"/>
          </a:xfrm>
          <a:prstGeom prst="rect">
            <a:avLst/>
          </a:prstGeom>
        </p:spPr>
      </p:pic>
    </p:spTree>
    <p:extLst>
      <p:ext uri="{BB962C8B-B14F-4D97-AF65-F5344CB8AC3E}">
        <p14:creationId xmlns:p14="http://schemas.microsoft.com/office/powerpoint/2010/main" val="296785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4821B6-F0CF-574A-9F45-03DA964BA202}"/>
              </a:ext>
            </a:extLst>
          </p:cNvPr>
          <p:cNvSpPr>
            <a:spLocks noGrp="1"/>
          </p:cNvSpPr>
          <p:nvPr>
            <p:ph type="title"/>
          </p:nvPr>
        </p:nvSpPr>
        <p:spPr>
          <a:xfrm>
            <a:off x="4" y="4"/>
            <a:ext cx="13498281" cy="1096161"/>
          </a:xfrm>
        </p:spPr>
        <p:txBody>
          <a:bodyPr>
            <a:normAutofit fontScale="90000"/>
          </a:bodyPr>
          <a:lstStyle/>
          <a:p>
            <a:r>
              <a:rPr lang="en-US" dirty="0"/>
              <a:t>Tuberculosis and Latent TB Infection (LTBI)                  Message Mapping Guide (MMG) Implementation                               </a:t>
            </a:r>
          </a:p>
        </p:txBody>
      </p:sp>
      <p:sp>
        <p:nvSpPr>
          <p:cNvPr id="4" name="Slide Number Placeholder 3">
            <a:extLst>
              <a:ext uri="{FF2B5EF4-FFF2-40B4-BE49-F238E27FC236}">
                <a16:creationId xmlns:a16="http://schemas.microsoft.com/office/drawing/2014/main" id="{09643721-4B33-1341-B291-C2A0DF164B57}"/>
              </a:ext>
            </a:extLst>
          </p:cNvPr>
          <p:cNvSpPr>
            <a:spLocks noGrp="1"/>
          </p:cNvSpPr>
          <p:nvPr>
            <p:ph type="sldNum" sz="quarter" idx="4"/>
          </p:nvPr>
        </p:nvSpPr>
        <p:spPr/>
        <p:txBody>
          <a:bodyPr/>
          <a:lstStyle/>
          <a:p>
            <a:pPr marL="0" marR="0" lvl="0" indent="0" algn="r" defTabSz="457143"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1067" b="1" i="0" u="none" strike="noStrike" kern="1200" cap="none" spc="0" normalizeH="0" baseline="0" noProof="0">
                <a:ln>
                  <a:noFill/>
                </a:ln>
                <a:solidFill>
                  <a:srgbClr val="28434E"/>
                </a:solidFill>
                <a:effectLst/>
                <a:uLnTx/>
                <a:uFillTx/>
                <a:latin typeface="Avenir Next LT Pro" panose="020B0504020202020204" pitchFamily="34" charset="77"/>
              </a:rPr>
              <a:pPr marL="0" marR="0" lvl="0" indent="0" algn="r" defTabSz="457143" rtl="0" eaLnBrk="0" fontAlgn="base" latinLnBrk="0" hangingPunct="0">
                <a:lnSpc>
                  <a:spcPct val="100000"/>
                </a:lnSpc>
                <a:spcBef>
                  <a:spcPct val="0"/>
                </a:spcBef>
                <a:spcAft>
                  <a:spcPct val="0"/>
                </a:spcAft>
                <a:buClrTx/>
                <a:buSzTx/>
                <a:buFontTx/>
                <a:buNone/>
                <a:tabLst/>
                <a:defRPr/>
              </a:pPr>
              <a:t>4</a:t>
            </a:fld>
            <a:endParaRPr kumimoji="0" lang="en-US" altLang="en-US" sz="1067"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pic>
        <p:nvPicPr>
          <p:cNvPr id="5" name="Picture 4" descr="Mapping of Tuberculosis and Latent TB (LTBI) Message Mapping Guide Implementation Status.  Including those states in cohorts and receiving technical assistance. ">
            <a:extLst>
              <a:ext uri="{FF2B5EF4-FFF2-40B4-BE49-F238E27FC236}">
                <a16:creationId xmlns:a16="http://schemas.microsoft.com/office/drawing/2014/main" id="{8B456935-D7F9-D41D-DB94-EAA680080F03}"/>
              </a:ext>
            </a:extLst>
          </p:cNvPr>
          <p:cNvPicPr>
            <a:picLocks noChangeAspect="1"/>
          </p:cNvPicPr>
          <p:nvPr/>
        </p:nvPicPr>
        <p:blipFill>
          <a:blip r:embed="rId3"/>
          <a:stretch>
            <a:fillRect/>
          </a:stretch>
        </p:blipFill>
        <p:spPr>
          <a:xfrm>
            <a:off x="779315" y="1269118"/>
            <a:ext cx="9267825" cy="5410200"/>
          </a:xfrm>
          <a:prstGeom prst="rect">
            <a:avLst/>
          </a:prstGeom>
        </p:spPr>
      </p:pic>
      <p:sp>
        <p:nvSpPr>
          <p:cNvPr id="8" name="TextBox 7">
            <a:extLst>
              <a:ext uri="{FF2B5EF4-FFF2-40B4-BE49-F238E27FC236}">
                <a16:creationId xmlns:a16="http://schemas.microsoft.com/office/drawing/2014/main" id="{4F923405-42BB-23AF-E679-FD3C5B501574}"/>
              </a:ext>
            </a:extLst>
          </p:cNvPr>
          <p:cNvSpPr txBox="1"/>
          <p:nvPr/>
        </p:nvSpPr>
        <p:spPr>
          <a:xfrm>
            <a:off x="7819231" y="6080895"/>
            <a:ext cx="4119974" cy="523220"/>
          </a:xfrm>
          <a:prstGeom prst="rect">
            <a:avLst/>
          </a:prstGeom>
          <a:solidFill>
            <a:srgbClr val="FFFFFF"/>
          </a:solid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28434E"/>
                </a:solidFill>
                <a:effectLst/>
                <a:uLnTx/>
                <a:uFillTx/>
                <a:latin typeface="Calibri"/>
                <a:ea typeface="+mn-ea"/>
                <a:cs typeface="+mn-cs"/>
              </a:rPr>
              <a:t>16 in TB Cohorts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28434E"/>
                </a:solidFill>
                <a:effectLst/>
                <a:uLnTx/>
                <a:uFillTx/>
                <a:latin typeface="Calibri"/>
                <a:ea typeface="+mn-ea"/>
                <a:cs typeface="+mn-cs"/>
              </a:rPr>
              <a:t>7 receiving individual technical assistance                   </a:t>
            </a:r>
          </a:p>
        </p:txBody>
      </p:sp>
      <p:sp>
        <p:nvSpPr>
          <p:cNvPr id="2" name="TextBox 1">
            <a:extLst>
              <a:ext uri="{FF2B5EF4-FFF2-40B4-BE49-F238E27FC236}">
                <a16:creationId xmlns:a16="http://schemas.microsoft.com/office/drawing/2014/main" id="{AB96FA29-CB95-474B-8C99-E0D69773FFC8}"/>
              </a:ext>
            </a:extLst>
          </p:cNvPr>
          <p:cNvSpPr txBox="1"/>
          <p:nvPr/>
        </p:nvSpPr>
        <p:spPr>
          <a:xfrm>
            <a:off x="10225540" y="4995279"/>
            <a:ext cx="1535265" cy="646331"/>
          </a:xfrm>
          <a:prstGeom prst="rect">
            <a:avLst/>
          </a:prstGeom>
          <a:noFill/>
        </p:spPr>
        <p:txBody>
          <a:bodyPr wrap="square" rtlCol="0">
            <a:spAutoFit/>
          </a:bodyPr>
          <a:lstStyle/>
          <a:p>
            <a:pPr marL="0" marR="0" lvl="0" indent="0" algn="l" defTabSz="4571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8434E"/>
                </a:solidFill>
                <a:effectLst/>
                <a:uLnTx/>
                <a:uFillTx/>
                <a:latin typeface="Calibri"/>
                <a:ea typeface="+mn-ea"/>
                <a:cs typeface="+mn-cs"/>
              </a:rPr>
              <a:t>Status as of 2/21/2023</a:t>
            </a:r>
          </a:p>
        </p:txBody>
      </p:sp>
    </p:spTree>
    <p:extLst>
      <p:ext uri="{BB962C8B-B14F-4D97-AF65-F5344CB8AC3E}">
        <p14:creationId xmlns:p14="http://schemas.microsoft.com/office/powerpoint/2010/main" val="736794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2FD1-D3CF-E64E-80F8-969122C1B16B}"/>
              </a:ext>
            </a:extLst>
          </p:cNvPr>
          <p:cNvSpPr>
            <a:spLocks noGrp="1"/>
          </p:cNvSpPr>
          <p:nvPr>
            <p:ph type="title"/>
          </p:nvPr>
        </p:nvSpPr>
        <p:spPr>
          <a:xfrm>
            <a:off x="659131" y="2980504"/>
            <a:ext cx="10589315" cy="896992"/>
          </a:xfrm>
        </p:spPr>
        <p:txBody>
          <a:bodyPr/>
          <a:lstStyle/>
          <a:p>
            <a:r>
              <a:rPr lang="en-US" sz="4667" dirty="0"/>
              <a:t>Case Surveillance Modernization Updates </a:t>
            </a:r>
          </a:p>
        </p:txBody>
      </p:sp>
      <p:sp>
        <p:nvSpPr>
          <p:cNvPr id="5" name="Text Placeholder 2">
            <a:extLst>
              <a:ext uri="{FF2B5EF4-FFF2-40B4-BE49-F238E27FC236}">
                <a16:creationId xmlns:a16="http://schemas.microsoft.com/office/drawing/2014/main" id="{BCD16CC9-A5E6-4385-A147-D99CA3BE18AB}"/>
              </a:ext>
            </a:extLst>
          </p:cNvPr>
          <p:cNvSpPr txBox="1">
            <a:spLocks/>
          </p:cNvSpPr>
          <p:nvPr/>
        </p:nvSpPr>
        <p:spPr>
          <a:xfrm>
            <a:off x="552449" y="4731084"/>
            <a:ext cx="10363200" cy="568325"/>
          </a:xfrm>
          <a:prstGeom prst="rect">
            <a:avLst/>
          </a:prstGeom>
        </p:spPr>
        <p:txBody>
          <a:bodyPr>
            <a:normAutofit lnSpcReduction="10000"/>
          </a:bodyPr>
          <a:lstStyle>
            <a:lvl1pPr marL="0" indent="0" algn="l" defTabSz="342900" rtl="0" eaLnBrk="1" latinLnBrk="0" hangingPunct="1">
              <a:spcBef>
                <a:spcPct val="20000"/>
              </a:spcBef>
              <a:buFont typeface="Arial"/>
              <a:buNone/>
              <a:defRPr sz="24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latinLnBrk="0" hangingPunct="1">
              <a:spcBef>
                <a:spcPct val="20000"/>
              </a:spcBef>
              <a:buClr>
                <a:schemeClr val="tx1"/>
              </a:buClr>
              <a:buFont typeface="Arial" panose="020B0604020202020204" pitchFamily="34" charset="0"/>
              <a:buChar char="•"/>
              <a:defRPr sz="20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latinLnBrk="0" hangingPunct="1">
              <a:spcBef>
                <a:spcPct val="20000"/>
              </a:spcBef>
              <a:buClr>
                <a:schemeClr val="tx1"/>
              </a:buClr>
              <a:buFont typeface="Arial"/>
              <a:buChar char="•"/>
              <a:defRPr sz="18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latinLnBrk="0" hangingPunct="1">
              <a:spcBef>
                <a:spcPct val="20000"/>
              </a:spcBef>
              <a:buClr>
                <a:schemeClr val="tx1"/>
              </a:buClr>
              <a:buFont typeface="Arial"/>
              <a:buChar char="–"/>
              <a:defRPr sz="1400"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latinLnBrk="0" hangingPunct="1">
              <a:spcBef>
                <a:spcPct val="20000"/>
              </a:spcBef>
              <a:buClr>
                <a:schemeClr val="tx1"/>
              </a:buClr>
              <a:buFont typeface="Arial"/>
              <a:buChar char="»"/>
              <a:defRPr sz="1400"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defTabSz="457178">
              <a:defRPr/>
            </a:pPr>
            <a:r>
              <a:rPr lang="en-US" sz="3200" dirty="0">
                <a:solidFill>
                  <a:srgbClr val="28434E"/>
                </a:solidFill>
                <a:latin typeface="Calibri"/>
                <a:cs typeface="Calibri"/>
              </a:rPr>
              <a:t>Danielle Tack, DVM, MPVM, DACVPM</a:t>
            </a:r>
            <a:endParaRPr lang="en-US" sz="3200" dirty="0">
              <a:solidFill>
                <a:srgbClr val="28434E"/>
              </a:solidFill>
            </a:endParaRPr>
          </a:p>
        </p:txBody>
      </p:sp>
      <p:sp>
        <p:nvSpPr>
          <p:cNvPr id="9" name="Text Placeholder 2">
            <a:extLst>
              <a:ext uri="{FF2B5EF4-FFF2-40B4-BE49-F238E27FC236}">
                <a16:creationId xmlns:a16="http://schemas.microsoft.com/office/drawing/2014/main" id="{EF323C02-87D6-4D02-93EE-7E15118B211D}"/>
              </a:ext>
            </a:extLst>
          </p:cNvPr>
          <p:cNvSpPr txBox="1">
            <a:spLocks/>
          </p:cNvSpPr>
          <p:nvPr/>
        </p:nvSpPr>
        <p:spPr>
          <a:xfrm>
            <a:off x="552449" y="5148015"/>
            <a:ext cx="10363200" cy="568325"/>
          </a:xfrm>
          <a:prstGeom prst="rect">
            <a:avLst/>
          </a:prstGeom>
        </p:spPr>
        <p:txBody>
          <a:bodyPr vert="horz" lIns="121920" tIns="60960" rIns="121920" bIns="60960" rtlCol="0" anchor="b">
            <a:normAutofit/>
          </a:bodyPr>
          <a:lstStyle>
            <a:lvl1pPr marL="0" indent="0" algn="l" defTabSz="914400" rtl="0" eaLnBrk="1" latinLnBrk="0" hangingPunct="1">
              <a:lnSpc>
                <a:spcPts val="2200"/>
              </a:lnSpc>
              <a:spcBef>
                <a:spcPts val="1000"/>
              </a:spcBef>
              <a:buFont typeface="Arial" panose="020B0604020202020204" pitchFamily="34" charset="0"/>
              <a:buNone/>
              <a:defRPr sz="2000" kern="1200" baseline="0">
                <a:solidFill>
                  <a:schemeClr val="bg2"/>
                </a:solidFill>
                <a:latin typeface="Calibri"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defTabSz="1219108">
              <a:lnSpc>
                <a:spcPts val="2933"/>
              </a:lnSpc>
              <a:spcBef>
                <a:spcPts val="1333"/>
              </a:spcBef>
              <a:defRPr/>
            </a:pPr>
            <a:r>
              <a:rPr lang="en-US" sz="2133" dirty="0">
                <a:solidFill>
                  <a:srgbClr val="28434E">
                    <a:lumMod val="60000"/>
                    <a:lumOff val="40000"/>
                  </a:srgbClr>
                </a:solidFill>
                <a:latin typeface="Calibri"/>
                <a:cs typeface="Calibri"/>
              </a:rPr>
              <a:t>Data Standardization and Assistance Team Lead  </a:t>
            </a:r>
          </a:p>
        </p:txBody>
      </p:sp>
      <p:sp>
        <p:nvSpPr>
          <p:cNvPr id="10" name="Text Placeholder 2">
            <a:extLst>
              <a:ext uri="{FF2B5EF4-FFF2-40B4-BE49-F238E27FC236}">
                <a16:creationId xmlns:a16="http://schemas.microsoft.com/office/drawing/2014/main" id="{B37278E5-0E0E-4D39-A995-D1350040FED9}"/>
              </a:ext>
            </a:extLst>
          </p:cNvPr>
          <p:cNvSpPr txBox="1">
            <a:spLocks/>
          </p:cNvSpPr>
          <p:nvPr/>
        </p:nvSpPr>
        <p:spPr>
          <a:xfrm>
            <a:off x="552449" y="5573926"/>
            <a:ext cx="10363200" cy="568325"/>
          </a:xfrm>
          <a:prstGeom prst="rect">
            <a:avLst/>
          </a:prstGeom>
        </p:spPr>
        <p:txBody>
          <a:bodyPr vert="horz" lIns="121920" tIns="60960" rIns="121920" bIns="60960" rtlCol="0" anchor="b">
            <a:normAutofit/>
          </a:bodyPr>
          <a:lstStyle>
            <a:lvl1pPr marL="0" indent="0" algn="l" defTabSz="914400" rtl="0" eaLnBrk="1" latinLnBrk="0" hangingPunct="1">
              <a:lnSpc>
                <a:spcPts val="2200"/>
              </a:lnSpc>
              <a:spcBef>
                <a:spcPts val="1000"/>
              </a:spcBef>
              <a:buFont typeface="Arial" panose="020B0604020202020204" pitchFamily="34" charset="0"/>
              <a:buNone/>
              <a:defRPr sz="2000" kern="1200" baseline="0">
                <a:solidFill>
                  <a:schemeClr val="bg2"/>
                </a:solidFill>
                <a:latin typeface="Calibri"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defTabSz="1219108">
              <a:lnSpc>
                <a:spcPts val="2933"/>
              </a:lnSpc>
              <a:spcBef>
                <a:spcPts val="1333"/>
              </a:spcBef>
              <a:defRPr/>
            </a:pPr>
            <a:r>
              <a:rPr lang="en-US" sz="2133" dirty="0">
                <a:solidFill>
                  <a:srgbClr val="28434E">
                    <a:lumMod val="60000"/>
                    <a:lumOff val="40000"/>
                  </a:srgbClr>
                </a:solidFill>
                <a:latin typeface="Calibri"/>
                <a:cs typeface="Calibri"/>
              </a:rPr>
              <a:t>Office of Public Health Data, Surveillance, and Technology</a:t>
            </a:r>
          </a:p>
        </p:txBody>
      </p:sp>
    </p:spTree>
    <p:extLst>
      <p:ext uri="{BB962C8B-B14F-4D97-AF65-F5344CB8AC3E}">
        <p14:creationId xmlns:p14="http://schemas.microsoft.com/office/powerpoint/2010/main" val="1091613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F84AAF18-789F-E445-B8C3-630B8EE8A0AD}"/>
              </a:ext>
            </a:extLst>
          </p:cNvPr>
          <p:cNvSpPr>
            <a:spLocks noGrp="1" noChangeArrowheads="1"/>
          </p:cNvSpPr>
          <p:nvPr>
            <p:ph type="title"/>
          </p:nvPr>
        </p:nvSpPr>
        <p:spPr/>
        <p:txBody>
          <a:bodyPr/>
          <a:lstStyle/>
          <a:p>
            <a:r>
              <a:rPr lang="en-US" altLang="en-US" b="0" dirty="0">
                <a:latin typeface="Avenir Next LT Pro Demi" panose="020B0704020202020204" pitchFamily="34" charset="0"/>
              </a:rPr>
              <a:t>Progress Highlights</a:t>
            </a:r>
            <a:endParaRPr lang="en-US" altLang="en-US" sz="2133" b="0" dirty="0">
              <a:highlight>
                <a:srgbClr val="FFFF00"/>
              </a:highlight>
            </a:endParaRPr>
          </a:p>
        </p:txBody>
      </p:sp>
      <p:graphicFrame>
        <p:nvGraphicFramePr>
          <p:cNvPr id="5" name="Content Placeholder 2" descr="This is a sample table showing the design to be used with this template."/>
          <p:cNvGraphicFramePr>
            <a:graphicFrameLocks noGrp="1"/>
          </p:cNvGraphicFramePr>
          <p:nvPr>
            <p:ph sz="quarter" idx="11"/>
            <p:extLst>
              <p:ext uri="{D42A27DB-BD31-4B8C-83A1-F6EECF244321}">
                <p14:modId xmlns:p14="http://schemas.microsoft.com/office/powerpoint/2010/main" val="1829808483"/>
              </p:ext>
            </p:extLst>
          </p:nvPr>
        </p:nvGraphicFramePr>
        <p:xfrm>
          <a:off x="317326" y="1137602"/>
          <a:ext cx="11690117" cy="5452174"/>
        </p:xfrm>
        <a:graphic>
          <a:graphicData uri="http://schemas.openxmlformats.org/drawingml/2006/table">
            <a:tbl>
              <a:tblPr firstRow="1" bandRow="1">
                <a:tableStyleId>{00A15C55-8517-42AA-B614-E9B94910E393}</a:tableStyleId>
              </a:tblPr>
              <a:tblGrid>
                <a:gridCol w="2762758">
                  <a:extLst>
                    <a:ext uri="{9D8B030D-6E8A-4147-A177-3AD203B41FA5}">
                      <a16:colId xmlns:a16="http://schemas.microsoft.com/office/drawing/2014/main" val="2463911394"/>
                    </a:ext>
                  </a:extLst>
                </a:gridCol>
                <a:gridCol w="4664054">
                  <a:extLst>
                    <a:ext uri="{9D8B030D-6E8A-4147-A177-3AD203B41FA5}">
                      <a16:colId xmlns:a16="http://schemas.microsoft.com/office/drawing/2014/main" val="2917260450"/>
                    </a:ext>
                  </a:extLst>
                </a:gridCol>
                <a:gridCol w="4263305">
                  <a:extLst>
                    <a:ext uri="{9D8B030D-6E8A-4147-A177-3AD203B41FA5}">
                      <a16:colId xmlns:a16="http://schemas.microsoft.com/office/drawing/2014/main" val="4050982626"/>
                    </a:ext>
                  </a:extLst>
                </a:gridCol>
              </a:tblGrid>
              <a:tr h="620888">
                <a:tc>
                  <a:txBody>
                    <a:bodyPr/>
                    <a:lstStyle/>
                    <a:p>
                      <a:r>
                        <a:rPr lang="en-US" sz="2400" dirty="0">
                          <a:solidFill>
                            <a:schemeClr val="tx1"/>
                          </a:solidFill>
                          <a:latin typeface="+mn-lt"/>
                        </a:rPr>
                        <a:t>Recommendation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solidFill>
                            <a:schemeClr val="tx1"/>
                          </a:solidFill>
                          <a:latin typeface="+mn-lt"/>
                        </a:rPr>
                        <a:t>Status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solidFill>
                            <a:schemeClr val="tx1"/>
                          </a:solidFill>
                          <a:latin typeface="+mn-lt"/>
                        </a:rPr>
                        <a:t>Planned Actions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0468431"/>
                  </a:ext>
                </a:extLst>
              </a:tr>
              <a:tr h="555037">
                <a:tc>
                  <a:txBody>
                    <a:bodyPr/>
                    <a:lstStyle/>
                    <a:p>
                      <a:r>
                        <a:rPr lang="en-US" sz="1400" b="1" kern="1200" dirty="0">
                          <a:solidFill>
                            <a:schemeClr val="dk1"/>
                          </a:solidFill>
                          <a:effectLst/>
                          <a:latin typeface="+mn-lt"/>
                          <a:ea typeface="+mn-ea"/>
                          <a:cs typeface="+mn-cs"/>
                        </a:rPr>
                        <a:t>Prioritize onboarding of all jurisdictions and conditions onto a generic, core data feed</a:t>
                      </a:r>
                      <a:endParaRPr lang="en-US" sz="1400" b="1" dirty="0">
                        <a:solidFill>
                          <a:schemeClr val="tx1"/>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effectLst/>
                          <a:latin typeface="+mn-lt"/>
                          <a:ea typeface="Calibri"/>
                        </a:rPr>
                        <a:t>MITRE landscape analysis for GenV2 core data elements delayed due to contract process estimated to start March, trying to expedite and start sooner</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spcBef>
                          <a:spcPts val="0"/>
                        </a:spcBef>
                        <a:spcAft>
                          <a:spcPts val="0"/>
                        </a:spcAft>
                        <a:buFont typeface="Arial" panose="020B0604020202020204" pitchFamily="34" charset="0"/>
                        <a:buChar char="•"/>
                      </a:pPr>
                      <a:r>
                        <a:rPr lang="en-US" sz="1400" dirty="0">
                          <a:effectLst/>
                          <a:latin typeface="+mn-lt"/>
                          <a:ea typeface="Calibri" panose="020F0502020204030204" pitchFamily="34" charset="0"/>
                        </a:rPr>
                        <a:t>Documentation prep and prioritization of jurisdictions </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0273332"/>
                  </a:ext>
                </a:extLst>
              </a:tr>
              <a:tr h="838406">
                <a:tc>
                  <a:txBody>
                    <a:bodyPr/>
                    <a:lstStyle/>
                    <a:p>
                      <a:r>
                        <a:rPr lang="en-US" sz="1400" b="1" dirty="0">
                          <a:solidFill>
                            <a:schemeClr val="tx1"/>
                          </a:solidFill>
                          <a:latin typeface="+mn-lt"/>
                        </a:rPr>
                        <a:t>Pause creation of new disease-specific MMGs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lvl="0" indent="-171450">
                        <a:buFont typeface="Arial" panose="020B0604020202020204" pitchFamily="34" charset="0"/>
                        <a:buChar char="•"/>
                      </a:pPr>
                      <a:r>
                        <a:rPr lang="en-US" sz="1400" kern="1200" dirty="0">
                          <a:solidFill>
                            <a:schemeClr val="dk1"/>
                          </a:solidFill>
                          <a:effectLst/>
                          <a:latin typeface="+mn-lt"/>
                          <a:ea typeface="+mn-ea"/>
                          <a:cs typeface="+mn-cs"/>
                        </a:rPr>
                        <a:t>Working through action items from meetings; programs awaiting DSAT followup should begin receiving items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lvl="0" indent="-171450">
                        <a:buFont typeface="Arial" panose="020B0604020202020204" pitchFamily="34" charset="0"/>
                        <a:buChar char="•"/>
                      </a:pPr>
                      <a:r>
                        <a:rPr lang="en-US" sz="1400" b="0" i="0" u="none" strike="noStrike" kern="1200" noProof="0" dirty="0">
                          <a:effectLst/>
                        </a:rPr>
                        <a:t>Finalize plans based on program meetings and feedback to</a:t>
                      </a:r>
                      <a:r>
                        <a:rPr lang="en-US" sz="1400" kern="1200" dirty="0">
                          <a:solidFill>
                            <a:schemeClr val="dk1"/>
                          </a:solidFill>
                          <a:effectLst/>
                          <a:latin typeface="+mn-lt"/>
                          <a:ea typeface="+mn-ea"/>
                          <a:cs typeface="+mn-cs"/>
                        </a:rPr>
                        <a:t> further define implementation of US Digital Service recommendations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488402"/>
                  </a:ext>
                </a:extLst>
              </a:tr>
              <a:tr h="1232370">
                <a:tc>
                  <a:txBody>
                    <a:bodyPr/>
                    <a:lstStyle/>
                    <a:p>
                      <a:r>
                        <a:rPr lang="en-US" sz="1400" b="1" kern="1200" dirty="0">
                          <a:solidFill>
                            <a:schemeClr val="dk1"/>
                          </a:solidFill>
                          <a:effectLst/>
                          <a:latin typeface="+mn-lt"/>
                          <a:ea typeface="+mn-ea"/>
                          <a:cs typeface="+mn-cs"/>
                        </a:rPr>
                        <a:t>Pause disease-specific MMG onboarding</a:t>
                      </a:r>
                      <a:endParaRPr lang="en-US" sz="1400" b="1" dirty="0">
                        <a:solidFill>
                          <a:schemeClr val="tx1"/>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noProof="0" dirty="0">
                          <a:effectLst/>
                        </a:rPr>
                        <a:t>Continued assessment based on jurisdiction outreach</a:t>
                      </a:r>
                    </a:p>
                    <a:p>
                      <a:pPr marL="171450" marR="0" lvl="0" indent="-17145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noProof="0" dirty="0">
                          <a:effectLst/>
                          <a:latin typeface="+mn-lt"/>
                        </a:rPr>
                        <a:t>Working on adjusting some processes for NBS pages with no NNDSS legacy data</a:t>
                      </a:r>
                      <a:endParaRPr lang="en-US" sz="1400" dirty="0">
                        <a:effectLst/>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lvl="0" indent="-171450">
                        <a:buFont typeface="Arial" panose="020B0604020202020204" pitchFamily="34" charset="0"/>
                        <a:buChar char="•"/>
                      </a:pPr>
                      <a:r>
                        <a:rPr lang="en-US" sz="1400" kern="1200" dirty="0">
                          <a:solidFill>
                            <a:schemeClr val="dk1"/>
                          </a:solidFill>
                          <a:effectLst/>
                          <a:latin typeface="+mn-lt"/>
                          <a:ea typeface="+mn-ea"/>
                          <a:cs typeface="+mn-cs"/>
                        </a:rPr>
                        <a:t>Use of Epidemiology and Laboratory Capacity-Health Information System (ELC-HIS) calls to fill in gaps in MMG status</a:t>
                      </a:r>
                    </a:p>
                    <a:p>
                      <a:pPr marL="171450" lvl="0" indent="-171450">
                        <a:buFont typeface="Arial" panose="020B0604020202020204" pitchFamily="34" charset="0"/>
                        <a:buChar char="•"/>
                      </a:pPr>
                      <a:r>
                        <a:rPr lang="en-US" sz="1400" kern="1200" dirty="0">
                          <a:solidFill>
                            <a:schemeClr val="dk1"/>
                          </a:solidFill>
                          <a:effectLst/>
                          <a:latin typeface="+mn-lt"/>
                          <a:ea typeface="+mn-ea"/>
                          <a:cs typeface="+mn-cs"/>
                        </a:rPr>
                        <a:t>Develop specific guidance for </a:t>
                      </a:r>
                    </a:p>
                    <a:p>
                      <a:pPr marL="174625" lvl="1" indent="168275">
                        <a:buFont typeface="Arial" panose="020B0604020202020204" pitchFamily="34" charset="0"/>
                        <a:buChar char="•"/>
                      </a:pPr>
                      <a:r>
                        <a:rPr lang="en-US" sz="1400" kern="1200" dirty="0">
                          <a:solidFill>
                            <a:schemeClr val="dk1"/>
                          </a:solidFill>
                          <a:effectLst/>
                          <a:latin typeface="+mn-lt"/>
                          <a:ea typeface="+mn-ea"/>
                          <a:cs typeface="+mn-cs"/>
                        </a:rPr>
                        <a:t>ELC HIS on where MMG efforts could be refocused</a:t>
                      </a:r>
                    </a:p>
                    <a:p>
                      <a:pPr marL="174625" lvl="1" indent="163513">
                        <a:buFont typeface="Arial" panose="020B0604020202020204" pitchFamily="34" charset="0"/>
                        <a:buChar char="•"/>
                      </a:pPr>
                      <a:r>
                        <a:rPr lang="en-US" sz="1400" kern="1200" dirty="0">
                          <a:solidFill>
                            <a:schemeClr val="dk1"/>
                          </a:solidFill>
                          <a:effectLst/>
                          <a:latin typeface="+mn-lt"/>
                          <a:ea typeface="+mn-ea"/>
                          <a:cs typeface="+mn-cs"/>
                        </a:rPr>
                        <a:t>Use of MMG content to inform surveillance efforts</a:t>
                      </a:r>
                      <a:endParaRPr lang="en-US" sz="1400" dirty="0">
                        <a:solidFill>
                          <a:schemeClr val="tx1"/>
                        </a:solidFill>
                        <a:latin typeface="Calibri"/>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1827930"/>
                  </a:ext>
                </a:extLst>
              </a:tr>
              <a:tr h="1497911">
                <a:tc>
                  <a:txBody>
                    <a:bodyPr/>
                    <a:lstStyle/>
                    <a:p>
                      <a:pPr lvl="0">
                        <a:buNone/>
                      </a:pPr>
                      <a:r>
                        <a:rPr lang="en-US" sz="1400" b="1" kern="1200" dirty="0">
                          <a:solidFill>
                            <a:schemeClr val="dk1"/>
                          </a:solidFill>
                          <a:effectLst/>
                          <a:latin typeface="+mn-lt"/>
                          <a:ea typeface="+mn-ea"/>
                          <a:cs typeface="+mn-cs"/>
                        </a:rPr>
                        <a:t>Develop case reporting data dictionary</a:t>
                      </a:r>
                      <a:endParaRPr lang="en-US" sz="1400" b="1" dirty="0">
                        <a:solidFill>
                          <a:schemeClr val="tx1"/>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rtl="0">
                        <a:lnSpc>
                          <a:spcPct val="100000"/>
                        </a:lnSpc>
                        <a:spcBef>
                          <a:spcPts val="0"/>
                        </a:spcBef>
                        <a:spcAft>
                          <a:spcPts val="0"/>
                        </a:spcAft>
                        <a:buClrTx/>
                        <a:buSzTx/>
                        <a:buFont typeface="Arial" panose="020B0604020202020204" pitchFamily="34" charset="0"/>
                        <a:buChar char="•"/>
                      </a:pPr>
                      <a:r>
                        <a:rPr lang="en-US" sz="1400" dirty="0">
                          <a:solidFill>
                            <a:schemeClr val="tx1"/>
                          </a:solidFill>
                          <a:latin typeface="+mn-lt"/>
                        </a:rPr>
                        <a:t>Working with CDC Data Modernization Initiative (DMI) priority team 2 (core data for situational awareness) &amp; DMI priority team 1c (CDC case data landscape analysis)</a:t>
                      </a:r>
                      <a:endParaRPr lang="en-US" sz="1400" dirty="0"/>
                    </a:p>
                    <a:p>
                      <a:pPr marL="171450" marR="0" lvl="0" indent="-171450" algn="l" rtl="0">
                        <a:lnSpc>
                          <a:spcPct val="100000"/>
                        </a:lnSpc>
                        <a:spcBef>
                          <a:spcPts val="0"/>
                        </a:spcBef>
                        <a:spcAft>
                          <a:spcPts val="0"/>
                        </a:spcAft>
                        <a:buClrTx/>
                        <a:buSzTx/>
                        <a:buFont typeface="Arial" panose="020B0604020202020204" pitchFamily="34" charset="0"/>
                        <a:buChar char="•"/>
                      </a:pPr>
                      <a:r>
                        <a:rPr lang="en-US" sz="1400" dirty="0">
                          <a:solidFill>
                            <a:schemeClr val="tx1"/>
                          </a:solidFill>
                          <a:latin typeface="+mn-lt"/>
                        </a:rPr>
                        <a:t>Assessing tools to assist with standardization</a:t>
                      </a:r>
                      <a:endParaRPr lang="en-US" sz="1400" dirty="0"/>
                    </a:p>
                    <a:p>
                      <a:pPr marL="171450" lvl="0" indent="-171450">
                        <a:buFont typeface="Arial" panose="020B0604020202020204" pitchFamily="34" charset="0"/>
                        <a:buChar char="•"/>
                      </a:pPr>
                      <a:r>
                        <a:rPr lang="en-US" sz="1400" dirty="0">
                          <a:solidFill>
                            <a:schemeClr val="tx1"/>
                          </a:solidFill>
                          <a:latin typeface="+mn-lt"/>
                        </a:rPr>
                        <a:t>Working with Council of State and Territorial Epidemiologists (CSTE) to</a:t>
                      </a:r>
                      <a:r>
                        <a:rPr lang="en-US" sz="1400" dirty="0">
                          <a:solidFill>
                            <a:schemeClr val="dk1"/>
                          </a:solidFill>
                          <a:latin typeface="+mn-lt"/>
                        </a:rPr>
                        <a:t> c</a:t>
                      </a:r>
                      <a:r>
                        <a:rPr lang="en-US" sz="1400" dirty="0">
                          <a:solidFill>
                            <a:schemeClr val="tx1"/>
                          </a:solidFill>
                          <a:latin typeface="+mn-lt"/>
                        </a:rPr>
                        <a:t>onvene jurisdictions and CDC programs to work through data element standardization</a:t>
                      </a:r>
                      <a:endParaRPr lang="en-US" sz="14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rtl="0">
                        <a:lnSpc>
                          <a:spcPct val="100000"/>
                        </a:lnSpc>
                        <a:spcBef>
                          <a:spcPts val="0"/>
                        </a:spcBef>
                        <a:spcAft>
                          <a:spcPts val="0"/>
                        </a:spcAft>
                        <a:buClrTx/>
                        <a:buSzTx/>
                        <a:buFont typeface="Arial" panose="020B0604020202020204" pitchFamily="34" charset="0"/>
                        <a:buChar char="•"/>
                      </a:pPr>
                      <a:r>
                        <a:rPr lang="en-US" sz="1400" b="0" i="0" u="none" strike="noStrike" noProof="0" dirty="0">
                          <a:solidFill>
                            <a:schemeClr val="tx1"/>
                          </a:solidFill>
                          <a:latin typeface="+mn-lt"/>
                        </a:rPr>
                        <a:t>Continue work with DMI priority team and CSTE to </a:t>
                      </a:r>
                      <a:r>
                        <a:rPr lang="en-US" sz="1400" dirty="0">
                          <a:solidFill>
                            <a:schemeClr val="tx1"/>
                          </a:solidFill>
                          <a:latin typeface="+mn-lt"/>
                        </a:rPr>
                        <a:t>identify best next steps to use developed MMGs and other inputs to move toward standard data elements </a:t>
                      </a:r>
                    </a:p>
                    <a:p>
                      <a:pPr marL="628628" marR="0" lvl="1" indent="-171450" algn="l" rtl="0">
                        <a:lnSpc>
                          <a:spcPct val="100000"/>
                        </a:lnSpc>
                        <a:spcBef>
                          <a:spcPts val="0"/>
                        </a:spcBef>
                        <a:spcAft>
                          <a:spcPts val="0"/>
                        </a:spcAft>
                        <a:buClrTx/>
                        <a:buSzTx/>
                        <a:buFont typeface="Arial" panose="020B0604020202020204" pitchFamily="34" charset="0"/>
                        <a:buChar char="•"/>
                      </a:pPr>
                      <a:r>
                        <a:rPr lang="en-US" sz="1400" dirty="0"/>
                        <a:t>If interested in joining the CSTE Data Standardization Workgroup, please email </a:t>
                      </a:r>
                      <a:r>
                        <a:rPr lang="en-US" sz="1400" i="0" dirty="0"/>
                        <a:t>Becky Lampkins (blampkins@cste.org)</a:t>
                      </a:r>
                    </a:p>
                    <a:p>
                      <a:pPr marL="171450" lvl="0" indent="-171450">
                        <a:buFont typeface="Arial" panose="020B0604020202020204" pitchFamily="34" charset="0"/>
                        <a:buChar char="•"/>
                      </a:pPr>
                      <a:endParaRPr lang="en-US" sz="1400" dirty="0">
                        <a:solidFill>
                          <a:schemeClr val="tx1"/>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3865333"/>
                  </a:ext>
                </a:extLst>
              </a:tr>
            </a:tbl>
          </a:graphicData>
        </a:graphic>
      </p:graphicFrame>
      <p:sp>
        <p:nvSpPr>
          <p:cNvPr id="6"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044A3E-C0A5-3F47-B0E0-02C44FEBC68C}" type="slidenum">
              <a:rPr kumimoji="0" lang="en-US" sz="1067" b="0"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67" b="0"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1382470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098BC506-A412-3140-B4BD-8417900863E8}"/>
              </a:ext>
            </a:extLst>
          </p:cNvPr>
          <p:cNvSpPr>
            <a:spLocks noGrp="1" noChangeArrowheads="1"/>
          </p:cNvSpPr>
          <p:nvPr>
            <p:ph type="title"/>
          </p:nvPr>
        </p:nvSpPr>
        <p:spPr>
          <a:xfrm>
            <a:off x="327103" y="1944750"/>
            <a:ext cx="7092443" cy="1146049"/>
          </a:xfrm>
        </p:spPr>
        <p:txBody>
          <a:bodyPr/>
          <a:lstStyle/>
          <a:p>
            <a:r>
              <a:rPr lang="en-US" altLang="en-US" dirty="0"/>
              <a:t>Questions or Feedback?</a:t>
            </a:r>
            <a:endParaRPr lang="en-US" altLang="en-US" dirty="0">
              <a:latin typeface="Avenir Next LT Pro Demi" panose="020B0704020202020204" pitchFamily="34" charset="0"/>
            </a:endParaRPr>
          </a:p>
        </p:txBody>
      </p:sp>
      <p:sp>
        <p:nvSpPr>
          <p:cNvPr id="5" name="Content Placeholder 2"/>
          <p:cNvSpPr>
            <a:spLocks noGrp="1"/>
          </p:cNvSpPr>
          <p:nvPr>
            <p:ph sz="quarter" idx="13"/>
          </p:nvPr>
        </p:nvSpPr>
        <p:spPr>
          <a:xfrm>
            <a:off x="355166" y="3248553"/>
            <a:ext cx="7064380" cy="1895680"/>
          </a:xfrm>
        </p:spPr>
        <p:txBody>
          <a:bodyPr/>
          <a:lstStyle/>
          <a:p>
            <a:r>
              <a:rPr lang="en-US" sz="2667" dirty="0">
                <a:solidFill>
                  <a:srgbClr val="000000"/>
                </a:solidFill>
                <a:latin typeface="Avenir Next LT Pro" panose="020B0504020202020204" pitchFamily="34" charset="0"/>
              </a:rPr>
              <a:t>Use this </a:t>
            </a:r>
            <a:r>
              <a:rPr lang="en-US" sz="2667" b="1" u="sng" dirty="0">
                <a:solidFill>
                  <a:srgbClr val="28434E"/>
                </a:solidFill>
                <a:latin typeface="Avenir Next LT Pro" panose="020B0504020202020204" pitchFamily="34" charset="0"/>
                <a:hlinkClick r:id="rId3">
                  <a:extLst>
                    <a:ext uri="{A12FA001-AC4F-418D-AE19-62706E023703}">
                      <ahyp:hlinkClr xmlns:ahyp="http://schemas.microsoft.com/office/drawing/2018/hyperlinkcolor" val="tx"/>
                    </a:ext>
                  </a:extLst>
                </a:hlinkClick>
              </a:rPr>
              <a:t>Jurisdiction feedback form</a:t>
            </a:r>
            <a:endParaRPr lang="en-US" sz="2667" b="1" dirty="0">
              <a:solidFill>
                <a:srgbClr val="28434E"/>
              </a:solidFill>
              <a:latin typeface="Avenir Next LT Pro" panose="020B0504020202020204" pitchFamily="34" charset="0"/>
            </a:endParaRPr>
          </a:p>
          <a:p>
            <a:endParaRPr lang="en-US" altLang="en-US" sz="2667" dirty="0">
              <a:latin typeface="Avenir Next LT Pro" panose="020B0504020202020204" pitchFamily="34" charset="0"/>
            </a:endParaRPr>
          </a:p>
          <a:p>
            <a:r>
              <a:rPr lang="en-US" sz="2670" dirty="0">
                <a:solidFill>
                  <a:srgbClr val="2D4551"/>
                </a:solidFill>
                <a:effectLst/>
              </a:rPr>
              <a:t>Visit our </a:t>
            </a:r>
            <a:r>
              <a:rPr lang="en-US" sz="2670" b="1" dirty="0">
                <a:solidFill>
                  <a:srgbClr val="2D4551"/>
                </a:solidFill>
                <a:effectLst/>
                <a:hlinkClick r:id="rId4" tooltip="https://www.cdc.gov/nndss/case-surveillance-modernization/implementation-faq.html">
                  <a:extLst>
                    <a:ext uri="{A12FA001-AC4F-418D-AE19-62706E023703}">
                      <ahyp:hlinkClr xmlns:ahyp="http://schemas.microsoft.com/office/drawing/2018/hyperlinkcolor" val="tx"/>
                    </a:ext>
                  </a:extLst>
                </a:hlinkClick>
              </a:rPr>
              <a:t>Frequently Asked Questions</a:t>
            </a:r>
            <a:r>
              <a:rPr lang="en-US" sz="2670" dirty="0">
                <a:solidFill>
                  <a:srgbClr val="2D4551"/>
                </a:solidFill>
                <a:effectLst/>
              </a:rPr>
              <a:t> page</a:t>
            </a:r>
          </a:p>
          <a:p>
            <a:endParaRPr lang="en-US" altLang="en-US" sz="2667" dirty="0">
              <a:latin typeface="Avenir Next LT Pro" panose="020B0504020202020204" pitchFamily="34" charset="0"/>
            </a:endParaRPr>
          </a:p>
          <a:p>
            <a:r>
              <a:rPr lang="en-US" altLang="en-US" sz="2667" dirty="0">
                <a:latin typeface="Avenir Next LT Pro" panose="020B0504020202020204" pitchFamily="34" charset="0"/>
              </a:rPr>
              <a:t>We </a:t>
            </a:r>
            <a:r>
              <a:rPr lang="en-US" altLang="en-US" sz="2667" dirty="0">
                <a:solidFill>
                  <a:srgbClr val="28434E"/>
                </a:solidFill>
                <a:latin typeface="Avenir Next LT Pro" panose="020B0504020202020204" pitchFamily="34" charset="0"/>
              </a:rPr>
              <a:t>look</a:t>
            </a:r>
            <a:r>
              <a:rPr lang="en-US" altLang="en-US" sz="2667" dirty="0">
                <a:latin typeface="Avenir Next LT Pro" panose="020B0504020202020204" pitchFamily="34" charset="0"/>
              </a:rPr>
              <a:t> forward to hearing from you! </a:t>
            </a:r>
          </a:p>
        </p:txBody>
      </p:sp>
      <p:sp>
        <p:nvSpPr>
          <p:cNvPr id="7" name="Slide Number Placeholder 5"/>
          <p:cNvSpPr>
            <a:spLocks noGrp="1"/>
          </p:cNvSpPr>
          <p:nvPr>
            <p:ph type="sldNum" sz="quarter" idx="12"/>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39D59B3E-F2E5-164E-B82C-1166B3CC2CE2}" type="slidenum">
              <a:rPr kumimoji="0" lang="en-US" altLang="en-US" sz="1067"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457189" rtl="0" eaLnBrk="1" fontAlgn="auto" latinLnBrk="0" hangingPunct="1">
                <a:lnSpc>
                  <a:spcPct val="100000"/>
                </a:lnSpc>
                <a:spcBef>
                  <a:spcPts val="0"/>
                </a:spcBef>
                <a:spcAft>
                  <a:spcPts val="0"/>
                </a:spcAft>
                <a:buClrTx/>
                <a:buSzTx/>
                <a:buFontTx/>
                <a:buNone/>
                <a:tabLst/>
                <a:defRPr/>
              </a:pPr>
              <a:t>7</a:t>
            </a:fld>
            <a:endParaRPr kumimoji="0" lang="en-US" sz="1067" b="0"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pic>
        <p:nvPicPr>
          <p:cNvPr id="4" name="Graphic 3" descr="Chat outline">
            <a:extLst>
              <a:ext uri="{FF2B5EF4-FFF2-40B4-BE49-F238E27FC236}">
                <a16:creationId xmlns:a16="http://schemas.microsoft.com/office/drawing/2014/main" id="{1A820546-AA04-4901-9510-3BF49278F9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15504" y="1437522"/>
            <a:ext cx="4876496" cy="487649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2FD1-D3CF-E64E-80F8-969122C1B16B}"/>
              </a:ext>
            </a:extLst>
          </p:cNvPr>
          <p:cNvSpPr>
            <a:spLocks noGrp="1"/>
          </p:cNvSpPr>
          <p:nvPr>
            <p:ph type="ctrTitle"/>
          </p:nvPr>
        </p:nvSpPr>
        <p:spPr>
          <a:xfrm>
            <a:off x="1321966" y="2843194"/>
            <a:ext cx="7561277" cy="1325820"/>
          </a:xfrm>
        </p:spPr>
        <p:txBody>
          <a:bodyPr/>
          <a:lstStyle/>
          <a:p>
            <a:r>
              <a:rPr lang="en-US" dirty="0"/>
              <a:t>Case Surveillance Data   Standardization—Paving the Way for Increased Interoperability</a:t>
            </a:r>
          </a:p>
        </p:txBody>
      </p:sp>
      <p:pic>
        <p:nvPicPr>
          <p:cNvPr id="7" name="Picture 6" title="NNDSS branding element">
            <a:extLst>
              <a:ext uri="{FF2B5EF4-FFF2-40B4-BE49-F238E27FC236}">
                <a16:creationId xmlns:a16="http://schemas.microsoft.com/office/drawing/2014/main" id="{8BC6FBF5-BF67-4B2D-ADA4-0D00DB4566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30" y="5953658"/>
            <a:ext cx="2024932" cy="795369"/>
          </a:xfrm>
          <a:prstGeom prst="rect">
            <a:avLst/>
          </a:prstGeom>
        </p:spPr>
      </p:pic>
      <p:sp>
        <p:nvSpPr>
          <p:cNvPr id="6" name="Text Placeholder 2">
            <a:extLst>
              <a:ext uri="{FF2B5EF4-FFF2-40B4-BE49-F238E27FC236}">
                <a16:creationId xmlns:a16="http://schemas.microsoft.com/office/drawing/2014/main" id="{7B885363-1199-4EED-A037-B78E3EEA4343}"/>
              </a:ext>
            </a:extLst>
          </p:cNvPr>
          <p:cNvSpPr txBox="1">
            <a:spLocks/>
          </p:cNvSpPr>
          <p:nvPr/>
        </p:nvSpPr>
        <p:spPr>
          <a:xfrm>
            <a:off x="2322940" y="5928783"/>
            <a:ext cx="10363200" cy="568325"/>
          </a:xfrm>
          <a:prstGeom prst="rect">
            <a:avLst/>
          </a:prstGeom>
        </p:spPr>
        <p:txBody>
          <a:bodyPr>
            <a:normAutofit/>
          </a:bodyPr>
          <a:lstStyle>
            <a:lvl1pPr marL="0" indent="0" algn="l" defTabSz="342900" rtl="0" eaLnBrk="1" latinLnBrk="0" hangingPunct="1">
              <a:spcBef>
                <a:spcPct val="20000"/>
              </a:spcBef>
              <a:buFont typeface="Arial"/>
              <a:buNone/>
              <a:defRPr sz="24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latinLnBrk="0" hangingPunct="1">
              <a:spcBef>
                <a:spcPct val="20000"/>
              </a:spcBef>
              <a:buClr>
                <a:schemeClr val="tx1"/>
              </a:buClr>
              <a:buFont typeface="Arial" panose="020B0604020202020204" pitchFamily="34" charset="0"/>
              <a:buChar char="•"/>
              <a:defRPr sz="20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latinLnBrk="0" hangingPunct="1">
              <a:spcBef>
                <a:spcPct val="20000"/>
              </a:spcBef>
              <a:buClr>
                <a:schemeClr val="tx1"/>
              </a:buClr>
              <a:buFont typeface="Arial"/>
              <a:buChar char="•"/>
              <a:defRPr sz="18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latinLnBrk="0" hangingPunct="1">
              <a:spcBef>
                <a:spcPct val="20000"/>
              </a:spcBef>
              <a:buClr>
                <a:schemeClr val="tx1"/>
              </a:buClr>
              <a:buFont typeface="Arial"/>
              <a:buChar char="–"/>
              <a:defRPr sz="1400"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latinLnBrk="0" hangingPunct="1">
              <a:spcBef>
                <a:spcPct val="20000"/>
              </a:spcBef>
              <a:buClr>
                <a:schemeClr val="tx1"/>
              </a:buClr>
              <a:buFont typeface="Arial"/>
              <a:buChar char="»"/>
              <a:defRPr sz="1400"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srgbClr val="28434E"/>
                </a:solidFill>
                <a:effectLst/>
                <a:uLnTx/>
                <a:uFillTx/>
                <a:latin typeface="Calibri"/>
                <a:cs typeface="Calibri"/>
              </a:rPr>
              <a:t>Sara Johnston, MPH, NNDSS Program Lead  </a:t>
            </a:r>
            <a:endParaRPr kumimoji="0" lang="en-US" sz="2400" b="0"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
        <p:nvSpPr>
          <p:cNvPr id="8" name="Text Placeholder 2">
            <a:extLst>
              <a:ext uri="{FF2B5EF4-FFF2-40B4-BE49-F238E27FC236}">
                <a16:creationId xmlns:a16="http://schemas.microsoft.com/office/drawing/2014/main" id="{A4EB5550-F03C-478A-BC93-245E9F6BBDE8}"/>
              </a:ext>
            </a:extLst>
          </p:cNvPr>
          <p:cNvSpPr txBox="1">
            <a:spLocks/>
          </p:cNvSpPr>
          <p:nvPr/>
        </p:nvSpPr>
        <p:spPr>
          <a:xfrm>
            <a:off x="2322940" y="6180702"/>
            <a:ext cx="10363200" cy="568325"/>
          </a:xfrm>
          <a:prstGeom prst="rect">
            <a:avLst/>
          </a:prstGeom>
        </p:spPr>
        <p:txBody>
          <a:bodyPr vert="horz" lIns="121920" tIns="60960" rIns="121920" bIns="60960" rtlCol="0" anchor="b">
            <a:normAutofit/>
          </a:bodyPr>
          <a:lstStyle>
            <a:lvl1pPr marL="0" indent="0" algn="l" defTabSz="914400" rtl="0" eaLnBrk="1" latinLnBrk="0" hangingPunct="1">
              <a:lnSpc>
                <a:spcPts val="2200"/>
              </a:lnSpc>
              <a:spcBef>
                <a:spcPts val="1000"/>
              </a:spcBef>
              <a:buFont typeface="Arial" panose="020B0604020202020204" pitchFamily="34" charset="0"/>
              <a:buNone/>
              <a:defRPr sz="2000" kern="1200" baseline="0">
                <a:solidFill>
                  <a:schemeClr val="bg2"/>
                </a:solidFill>
                <a:latin typeface="Calibri"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defTabSz="1219108">
              <a:lnSpc>
                <a:spcPts val="2933"/>
              </a:lnSpc>
              <a:spcBef>
                <a:spcPts val="1333"/>
              </a:spcBef>
              <a:defRPr/>
            </a:pPr>
            <a:r>
              <a:rPr lang="en-US" sz="2133" dirty="0">
                <a:solidFill>
                  <a:srgbClr val="28434E">
                    <a:lumMod val="60000"/>
                    <a:lumOff val="40000"/>
                  </a:srgbClr>
                </a:solidFill>
                <a:latin typeface="Calibri"/>
                <a:cs typeface="Calibri"/>
              </a:rPr>
              <a:t>Office of Public Health Data, Surveillance, and Technology</a:t>
            </a:r>
          </a:p>
        </p:txBody>
      </p:sp>
    </p:spTree>
    <p:extLst>
      <p:ext uri="{BB962C8B-B14F-4D97-AF65-F5344CB8AC3E}">
        <p14:creationId xmlns:p14="http://schemas.microsoft.com/office/powerpoint/2010/main" val="2515271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A30F3-C7E4-4EA6-BB46-8F2E90FEDA60}"/>
              </a:ext>
            </a:extLst>
          </p:cNvPr>
          <p:cNvSpPr>
            <a:spLocks noGrp="1"/>
          </p:cNvSpPr>
          <p:nvPr>
            <p:ph type="title"/>
          </p:nvPr>
        </p:nvSpPr>
        <p:spPr>
          <a:xfrm>
            <a:off x="6417735" y="490539"/>
            <a:ext cx="5291663" cy="1947863"/>
          </a:xfrm>
        </p:spPr>
        <p:txBody>
          <a:bodyPr vert="horz" lIns="91440" tIns="45720" rIns="91440" bIns="45720" rtlCol="0" anchor="b">
            <a:normAutofit/>
          </a:bodyPr>
          <a:lstStyle/>
          <a:p>
            <a:pPr defTabSz="914400">
              <a:lnSpc>
                <a:spcPct val="90000"/>
              </a:lnSpc>
            </a:pPr>
            <a:r>
              <a:rPr lang="en-US" sz="4000" dirty="0">
                <a:ea typeface="+mj-ea"/>
                <a:cs typeface="+mj-cs"/>
              </a:rPr>
              <a:t>Drivers for Standardization and Harmonization Efforts</a:t>
            </a:r>
          </a:p>
        </p:txBody>
      </p:sp>
      <p:pic>
        <p:nvPicPr>
          <p:cNvPr id="6" name="Picture 5" descr="White arrows painted on the asphalt">
            <a:extLst>
              <a:ext uri="{FF2B5EF4-FFF2-40B4-BE49-F238E27FC236}">
                <a16:creationId xmlns:a16="http://schemas.microsoft.com/office/drawing/2014/main" id="{8CE49731-AC82-40DC-A536-6641FFB06C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Slide Number Placeholder 3">
            <a:extLst>
              <a:ext uri="{FF2B5EF4-FFF2-40B4-BE49-F238E27FC236}">
                <a16:creationId xmlns:a16="http://schemas.microsoft.com/office/drawing/2014/main" id="{97415965-2E6F-455F-9F5C-E6FDDE2340AA}"/>
              </a:ext>
            </a:extLst>
          </p:cNvPr>
          <p:cNvSpPr>
            <a:spLocks noGrp="1"/>
          </p:cNvSpPr>
          <p:nvPr>
            <p:ph type="sldNum" sz="quarter" idx="4"/>
          </p:nvPr>
        </p:nvSpPr>
        <p:spPr>
          <a:xfrm>
            <a:off x="481013" y="6356350"/>
            <a:ext cx="685800" cy="365125"/>
          </a:xfrm>
        </p:spPr>
        <p:txBody>
          <a:bodyPr vert="horz" lIns="91440" tIns="45720" rIns="91440" bIns="45720" rtlCol="0" anchor="ctr">
            <a:normAutofit/>
          </a:bodyPr>
          <a:lstStyle/>
          <a:p>
            <a:pPr algn="l">
              <a:spcAft>
                <a:spcPts val="600"/>
              </a:spcAft>
              <a:defRPr/>
            </a:pPr>
            <a:fld id="{0C2FA08C-26E4-CA4A-8F70-5CDDC8BEA5E9}" type="slidenum">
              <a:rPr lang="en-US" sz="1200">
                <a:solidFill>
                  <a:srgbClr val="FFFFFF"/>
                </a:solidFill>
                <a:latin typeface="Calibri" panose="020F0502020204030204"/>
                <a:ea typeface="+mn-ea"/>
                <a:cs typeface="+mn-cs"/>
              </a:rPr>
              <a:pPr algn="l">
                <a:spcAft>
                  <a:spcPts val="600"/>
                </a:spcAft>
                <a:defRPr/>
              </a:pPr>
              <a:t>9</a:t>
            </a:fld>
            <a:endParaRPr lang="en-US" sz="1200" dirty="0">
              <a:solidFill>
                <a:srgbClr val="FFFFFF"/>
              </a:solidFill>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9B9BB6A-93AF-49B0-8008-04136AE0090B}"/>
              </a:ext>
            </a:extLst>
          </p:cNvPr>
          <p:cNvSpPr>
            <a:spLocks noGrp="1"/>
          </p:cNvSpPr>
          <p:nvPr>
            <p:ph idx="1"/>
          </p:nvPr>
        </p:nvSpPr>
        <p:spPr>
          <a:xfrm>
            <a:off x="6276976" y="2614612"/>
            <a:ext cx="5650864" cy="3979228"/>
          </a:xfrm>
        </p:spPr>
        <p:txBody>
          <a:bodyPr vert="horz" lIns="91440" tIns="45720" rIns="91440" bIns="45720" rtlCol="0">
            <a:normAutofit fontScale="92500" lnSpcReduction="10000"/>
          </a:bodyPr>
          <a:lstStyle/>
          <a:p>
            <a:pPr marL="457200" indent="-228600" defTabSz="914400">
              <a:lnSpc>
                <a:spcPct val="90000"/>
              </a:lnSpc>
              <a:buFont typeface="Arial" panose="020B0604020202020204" pitchFamily="34" charset="0"/>
              <a:buChar char="•"/>
            </a:pPr>
            <a:r>
              <a:rPr lang="en-US" sz="2400" dirty="0">
                <a:latin typeface="Avenir Next LT Pro" panose="020B0504020202020204" pitchFamily="34" charset="0"/>
                <a:ea typeface="+mn-ea"/>
                <a:cs typeface="+mn-cs"/>
              </a:rPr>
              <a:t>Responds to jurisdictions’ requests</a:t>
            </a:r>
          </a:p>
          <a:p>
            <a:pPr marL="457200" indent="-228600" defTabSz="914400">
              <a:lnSpc>
                <a:spcPct val="90000"/>
              </a:lnSpc>
              <a:buFont typeface="Arial" panose="020B0604020202020204" pitchFamily="34" charset="0"/>
              <a:buChar char="•"/>
            </a:pPr>
            <a:r>
              <a:rPr lang="en-US" sz="2400" dirty="0">
                <a:latin typeface="Avenir Next LT Pro" panose="020B0504020202020204" pitchFamily="34" charset="0"/>
                <a:ea typeface="+mn-ea"/>
                <a:cs typeface="+mn-cs"/>
              </a:rPr>
              <a:t>Advances health equity work</a:t>
            </a:r>
          </a:p>
          <a:p>
            <a:pPr marL="457200" indent="-228600" defTabSz="914400">
              <a:lnSpc>
                <a:spcPct val="90000"/>
              </a:lnSpc>
              <a:buFont typeface="Arial" panose="020B0604020202020204" pitchFamily="34" charset="0"/>
              <a:buChar char="•"/>
            </a:pPr>
            <a:r>
              <a:rPr lang="en-US" sz="2400" dirty="0">
                <a:latin typeface="Avenir Next LT Pro" panose="020B0504020202020204" pitchFamily="34" charset="0"/>
                <a:ea typeface="+mn-ea"/>
                <a:cs typeface="+mn-cs"/>
              </a:rPr>
              <a:t>Identifies basic information needed for emergency responses (COVID-19, mpox)</a:t>
            </a:r>
          </a:p>
          <a:p>
            <a:pPr marL="457200" indent="-228600" defTabSz="914400">
              <a:lnSpc>
                <a:spcPct val="90000"/>
              </a:lnSpc>
              <a:buFont typeface="Arial" panose="020B0604020202020204" pitchFamily="34" charset="0"/>
              <a:buChar char="•"/>
            </a:pPr>
            <a:r>
              <a:rPr lang="en-US" sz="2400" dirty="0">
                <a:latin typeface="Avenir Next LT Pro" panose="020B0504020202020204" pitchFamily="34" charset="0"/>
                <a:ea typeface="+mn-ea"/>
                <a:cs typeface="+mn-cs"/>
              </a:rPr>
              <a:t>Supports preparedness by setting up data elements before we know the condition</a:t>
            </a:r>
          </a:p>
          <a:p>
            <a:pPr marL="457200" indent="-228600" defTabSz="914400">
              <a:lnSpc>
                <a:spcPct val="90000"/>
              </a:lnSpc>
              <a:buFont typeface="Arial" panose="020B0604020202020204" pitchFamily="34" charset="0"/>
              <a:buChar char="•"/>
            </a:pPr>
            <a:r>
              <a:rPr lang="en-US" sz="2400" dirty="0">
                <a:latin typeface="Avenir Next LT Pro" panose="020B0504020202020204" pitchFamily="34" charset="0"/>
                <a:ea typeface="+mn-ea"/>
                <a:cs typeface="+mn-cs"/>
              </a:rPr>
              <a:t>Facilitates interjurisdictional data exchange</a:t>
            </a:r>
          </a:p>
          <a:p>
            <a:pPr marL="457200" indent="-228600" defTabSz="914400">
              <a:lnSpc>
                <a:spcPct val="90000"/>
              </a:lnSpc>
              <a:buFont typeface="Arial" panose="020B0604020202020204" pitchFamily="34" charset="0"/>
              <a:buChar char="•"/>
            </a:pPr>
            <a:r>
              <a:rPr lang="en-US" sz="2400" dirty="0">
                <a:latin typeface="Avenir Next LT Pro" panose="020B0504020202020204" pitchFamily="34" charset="0"/>
                <a:ea typeface="+mn-ea"/>
                <a:cs typeface="+mn-cs"/>
              </a:rPr>
              <a:t>Streamlines the case data flow  (electronic health record [EHR], jurisdiction surveillance systems, CDC)</a:t>
            </a:r>
          </a:p>
        </p:txBody>
      </p:sp>
    </p:spTree>
    <p:extLst>
      <p:ext uri="{BB962C8B-B14F-4D97-AF65-F5344CB8AC3E}">
        <p14:creationId xmlns:p14="http://schemas.microsoft.com/office/powerpoint/2010/main" val="2092273117"/>
      </p:ext>
    </p:extLst>
  </p:cSld>
  <p:clrMapOvr>
    <a:masterClrMapping/>
  </p:clrMapOvr>
</p:sld>
</file>

<file path=ppt/theme/theme1.xml><?xml version="1.0" encoding="utf-8"?>
<a:theme xmlns:a="http://schemas.openxmlformats.org/drawingml/2006/main" name="Default Theme">
  <a:themeElements>
    <a:clrScheme name="Custom 29">
      <a:dk1>
        <a:srgbClr val="28434E"/>
      </a:dk1>
      <a:lt1>
        <a:srgbClr val="FAD14C"/>
      </a:lt1>
      <a:dk2>
        <a:srgbClr val="7D98A4"/>
      </a:dk2>
      <a:lt2>
        <a:srgbClr val="FEFAE2"/>
      </a:lt2>
      <a:accent1>
        <a:srgbClr val="A20031"/>
      </a:accent1>
      <a:accent2>
        <a:srgbClr val="752F8A"/>
      </a:accent2>
      <a:accent3>
        <a:srgbClr val="0149A5"/>
      </a:accent3>
      <a:accent4>
        <a:srgbClr val="B5C5D2"/>
      </a:accent4>
      <a:accent5>
        <a:srgbClr val="FFEAB3"/>
      </a:accent5>
      <a:accent6>
        <a:srgbClr val="FEF7E0"/>
      </a:accent6>
      <a:hlink>
        <a:srgbClr val="29424D"/>
      </a:hlink>
      <a:folHlink>
        <a:srgbClr val="0E4C9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CSTE 1">
      <a:dk1>
        <a:srgbClr val="000000"/>
      </a:dk1>
      <a:lt1>
        <a:srgbClr val="FFFFFF"/>
      </a:lt1>
      <a:dk2>
        <a:srgbClr val="44546A"/>
      </a:dk2>
      <a:lt2>
        <a:srgbClr val="E7E6E6"/>
      </a:lt2>
      <a:accent1>
        <a:srgbClr val="7BADD3"/>
      </a:accent1>
      <a:accent2>
        <a:srgbClr val="002E6D"/>
      </a:accent2>
      <a:accent3>
        <a:srgbClr val="FCDC3E"/>
      </a:accent3>
      <a:accent4>
        <a:srgbClr val="C1C5C8"/>
      </a:accent4>
      <a:accent5>
        <a:srgbClr val="9E925E"/>
      </a:accent5>
      <a:accent6>
        <a:srgbClr val="EBE8E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TE Widescreen.potx" id="{07453716-4097-A34E-B89C-7BE845B6FC66}" vid="{C1DDEF94-4EED-D84D-83D5-9B3A42669241}"/>
    </a:ext>
  </a:extLst>
</a:theme>
</file>

<file path=ppt/theme/theme3.xml><?xml version="1.0" encoding="utf-8"?>
<a:theme xmlns:a="http://schemas.openxmlformats.org/drawingml/2006/main" name="1_Default Theme">
  <a:themeElements>
    <a:clrScheme name="Custom 29">
      <a:dk1>
        <a:srgbClr val="28434E"/>
      </a:dk1>
      <a:lt1>
        <a:srgbClr val="FAD14C"/>
      </a:lt1>
      <a:dk2>
        <a:srgbClr val="7D98A4"/>
      </a:dk2>
      <a:lt2>
        <a:srgbClr val="FEFAE2"/>
      </a:lt2>
      <a:accent1>
        <a:srgbClr val="A20031"/>
      </a:accent1>
      <a:accent2>
        <a:srgbClr val="752F8A"/>
      </a:accent2>
      <a:accent3>
        <a:srgbClr val="0149A5"/>
      </a:accent3>
      <a:accent4>
        <a:srgbClr val="B5C5D2"/>
      </a:accent4>
      <a:accent5>
        <a:srgbClr val="FFEAB3"/>
      </a:accent5>
      <a:accent6>
        <a:srgbClr val="FEF7E0"/>
      </a:accent6>
      <a:hlink>
        <a:srgbClr val="29424D"/>
      </a:hlink>
      <a:folHlink>
        <a:srgbClr val="0E4C9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Default Theme">
  <a:themeElements>
    <a:clrScheme name="Custom 29">
      <a:dk1>
        <a:srgbClr val="28434E"/>
      </a:dk1>
      <a:lt1>
        <a:srgbClr val="FAD14C"/>
      </a:lt1>
      <a:dk2>
        <a:srgbClr val="7D98A4"/>
      </a:dk2>
      <a:lt2>
        <a:srgbClr val="FEFAE2"/>
      </a:lt2>
      <a:accent1>
        <a:srgbClr val="A20031"/>
      </a:accent1>
      <a:accent2>
        <a:srgbClr val="752F8A"/>
      </a:accent2>
      <a:accent3>
        <a:srgbClr val="0149A5"/>
      </a:accent3>
      <a:accent4>
        <a:srgbClr val="B5C5D2"/>
      </a:accent4>
      <a:accent5>
        <a:srgbClr val="FFEAB3"/>
      </a:accent5>
      <a:accent6>
        <a:srgbClr val="FEF7E0"/>
      </a:accent6>
      <a:hlink>
        <a:srgbClr val="29424D"/>
      </a:hlink>
      <a:folHlink>
        <a:srgbClr val="0E4C9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Default Theme">
  <a:themeElements>
    <a:clrScheme name="Custom 29">
      <a:dk1>
        <a:srgbClr val="28434E"/>
      </a:dk1>
      <a:lt1>
        <a:srgbClr val="FAD14C"/>
      </a:lt1>
      <a:dk2>
        <a:srgbClr val="7D98A4"/>
      </a:dk2>
      <a:lt2>
        <a:srgbClr val="FEFAE2"/>
      </a:lt2>
      <a:accent1>
        <a:srgbClr val="A20031"/>
      </a:accent1>
      <a:accent2>
        <a:srgbClr val="752F8A"/>
      </a:accent2>
      <a:accent3>
        <a:srgbClr val="0149A5"/>
      </a:accent3>
      <a:accent4>
        <a:srgbClr val="B5C5D2"/>
      </a:accent4>
      <a:accent5>
        <a:srgbClr val="FFEAB3"/>
      </a:accent5>
      <a:accent6>
        <a:srgbClr val="FEF7E0"/>
      </a:accent6>
      <a:hlink>
        <a:srgbClr val="29424D"/>
      </a:hlink>
      <a:folHlink>
        <a:srgbClr val="0E4C9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ELS-PPT-Template-04-11-2022.pptx" id="{B93D2BC9-4DC3-4AD2-9C51-1683E0054BB1}" vid="{F5F13B8C-A0C4-4CB0-8378-68CF4C691159}"/>
    </a:ext>
  </a:extLst>
</a:theme>
</file>

<file path=ppt/theme/theme6.xml><?xml version="1.0" encoding="utf-8"?>
<a:theme xmlns:a="http://schemas.openxmlformats.org/drawingml/2006/main" name="5_Default Theme">
  <a:themeElements>
    <a:clrScheme name="Custom 29">
      <a:dk1>
        <a:srgbClr val="28434E"/>
      </a:dk1>
      <a:lt1>
        <a:srgbClr val="FAD14C"/>
      </a:lt1>
      <a:dk2>
        <a:srgbClr val="7D98A4"/>
      </a:dk2>
      <a:lt2>
        <a:srgbClr val="FEFAE2"/>
      </a:lt2>
      <a:accent1>
        <a:srgbClr val="A20031"/>
      </a:accent1>
      <a:accent2>
        <a:srgbClr val="752F8A"/>
      </a:accent2>
      <a:accent3>
        <a:srgbClr val="0149A5"/>
      </a:accent3>
      <a:accent4>
        <a:srgbClr val="B5C5D2"/>
      </a:accent4>
      <a:accent5>
        <a:srgbClr val="FFEAB3"/>
      </a:accent5>
      <a:accent6>
        <a:srgbClr val="FEF7E0"/>
      </a:accent6>
      <a:hlink>
        <a:srgbClr val="29424D"/>
      </a:hlink>
      <a:folHlink>
        <a:srgbClr val="0E4C9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ELS-PPT-Template-04-11-2022  -  Read-Only" id="{BFB46022-1414-47CB-B069-B5D3C0FCB297}" vid="{7D966548-BB49-48D9-82CD-9F3FD57A6AF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A0D9F98F048A4897E4A08E0AF13FAF" ma:contentTypeVersion="13" ma:contentTypeDescription="Create a new document." ma:contentTypeScope="" ma:versionID="3d5b7d01ae8072b6ac57fb65b949d71f">
  <xsd:schema xmlns:xsd="http://www.w3.org/2001/XMLSchema" xmlns:xs="http://www.w3.org/2001/XMLSchema" xmlns:p="http://schemas.microsoft.com/office/2006/metadata/properties" xmlns:ns2="79461409-555e-487c-9fe4-4566925eae7a" xmlns:ns3="381ca42d-3f97-4fd3-b254-bd4c63b39db0" targetNamespace="http://schemas.microsoft.com/office/2006/metadata/properties" ma:root="true" ma:fieldsID="7360cb652095aae04233e3aed34e2a9c" ns2:_="" ns3:_="">
    <xsd:import namespace="79461409-555e-487c-9fe4-4566925eae7a"/>
    <xsd:import namespace="381ca42d-3f97-4fd3-b254-bd4c63b39db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461409-555e-487c-9fe4-4566925eae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81ca42d-3f97-4fd3-b254-bd4c63b39db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bd338c4-22db-49dc-b873-d941053beeb3}" ma:internalName="TaxCatchAll" ma:showField="CatchAllData" ma:web="381ca42d-3f97-4fd3-b254-bd4c63b39d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9461409-555e-487c-9fe4-4566925eae7a">
      <Terms xmlns="http://schemas.microsoft.com/office/infopath/2007/PartnerControls"/>
    </lcf76f155ced4ddcb4097134ff3c332f>
    <TaxCatchAll xmlns="381ca42d-3f97-4fd3-b254-bd4c63b39db0" xsi:nil="true"/>
    <SharedWithUsers xmlns="381ca42d-3f97-4fd3-b254-bd4c63b39db0">
      <UserInfo>
        <DisplayName>Johnston, Sara (CDC/DDPHSS/CSELS/DHIS)</DisplayName>
        <AccountId>28</AccountId>
        <AccountType/>
      </UserInfo>
      <UserInfo>
        <DisplayName>Landon, Alexander (CDC/DDPHSS/CSELS/DHIS)</DisplayName>
        <AccountId>42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F5CB46-5B61-44C7-8B98-9141AB9D96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461409-555e-487c-9fe4-4566925eae7a"/>
    <ds:schemaRef ds:uri="381ca42d-3f97-4fd3-b254-bd4c63b39d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353FB5-334E-44A9-96A9-9A3E6FA349CF}">
  <ds:schemaRefs>
    <ds:schemaRef ds:uri="381ca42d-3f97-4fd3-b254-bd4c63b39db0"/>
    <ds:schemaRef ds:uri="http://www.w3.org/XML/1998/namespace"/>
    <ds:schemaRef ds:uri="http://purl.org/dc/dcmitype/"/>
    <ds:schemaRef ds:uri="http://schemas.microsoft.com/office/2006/documentManagement/types"/>
    <ds:schemaRef ds:uri="http://schemas.microsoft.com/office/infopath/2007/PartnerControls"/>
    <ds:schemaRef ds:uri="http://schemas.microsoft.com/office/2006/metadata/properties"/>
    <ds:schemaRef ds:uri="http://purl.org/dc/elements/1.1/"/>
    <ds:schemaRef ds:uri="http://schemas.openxmlformats.org/package/2006/metadata/core-properties"/>
    <ds:schemaRef ds:uri="79461409-555e-487c-9fe4-4566925eae7a"/>
    <ds:schemaRef ds:uri="http://purl.org/dc/terms/"/>
  </ds:schemaRefs>
</ds:datastoreItem>
</file>

<file path=customXml/itemProps3.xml><?xml version="1.0" encoding="utf-8"?>
<ds:datastoreItem xmlns:ds="http://schemas.openxmlformats.org/officeDocument/2006/customXml" ds:itemID="{AB691004-2247-408A-8078-C50B863B78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4565</TotalTime>
  <Words>1702</Words>
  <Application>Microsoft Office PowerPoint</Application>
  <PresentationFormat>Widescreen</PresentationFormat>
  <Paragraphs>267</Paragraphs>
  <Slides>30</Slides>
  <Notes>17</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30</vt:i4>
      </vt:variant>
    </vt:vector>
  </HeadingPairs>
  <TitlesOfParts>
    <vt:vector size="44" baseType="lpstr">
      <vt:lpstr>Arial</vt:lpstr>
      <vt:lpstr>Avenir Next LT Pro</vt:lpstr>
      <vt:lpstr>Avenir Next LT Pro Demi</vt:lpstr>
      <vt:lpstr>AvenirNext LT Pro Regular</vt:lpstr>
      <vt:lpstr>Calibri</vt:lpstr>
      <vt:lpstr>Calibri Light</vt:lpstr>
      <vt:lpstr>Courier New</vt:lpstr>
      <vt:lpstr>Wingdings</vt:lpstr>
      <vt:lpstr>Default Theme</vt:lpstr>
      <vt:lpstr>2_Office Theme</vt:lpstr>
      <vt:lpstr>1_Default Theme</vt:lpstr>
      <vt:lpstr>2_Default Theme</vt:lpstr>
      <vt:lpstr>4_Default Theme</vt:lpstr>
      <vt:lpstr>5_Default Theme</vt:lpstr>
      <vt:lpstr>NNDSS eSHARE  February 2023 Webinar</vt:lpstr>
      <vt:lpstr>Agenda</vt:lpstr>
      <vt:lpstr>NNDSS Updates and Announcements </vt:lpstr>
      <vt:lpstr>Tuberculosis and Latent TB Infection (LTBI)                  Message Mapping Guide (MMG) Implementation                               </vt:lpstr>
      <vt:lpstr>Case Surveillance Modernization Updates </vt:lpstr>
      <vt:lpstr>Progress Highlights</vt:lpstr>
      <vt:lpstr>Questions or Feedback?</vt:lpstr>
      <vt:lpstr>Case Surveillance Data   Standardization—Paving the Way for Increased Interoperability</vt:lpstr>
      <vt:lpstr>Drivers for Standardization and Harmonization Efforts</vt:lpstr>
      <vt:lpstr>High-level Goal  Data standardization across the case surveillance ecosystem results in greater interoperability and automation, leading to increased efficiency</vt:lpstr>
      <vt:lpstr>The future is ours to create.</vt:lpstr>
      <vt:lpstr>What is “Generic” or “Core”’ Data for a Case?</vt:lpstr>
      <vt:lpstr>What if We Expand the ”Core” Data?</vt:lpstr>
      <vt:lpstr>What Should the “Expanded Core” Look Like?</vt:lpstr>
      <vt:lpstr>What Does the Case Data Structure Look Like? (Example)</vt:lpstr>
      <vt:lpstr>Where Do the Data Come From?</vt:lpstr>
      <vt:lpstr>Importance of Aligning Data Throughout the Case Surveillance Ecosystem </vt:lpstr>
      <vt:lpstr>Standardization Matters</vt:lpstr>
      <vt:lpstr>Standardization in  Health Care and  Public Health</vt:lpstr>
      <vt:lpstr>Data Flow Example</vt:lpstr>
      <vt:lpstr>What Should the Future Look Like? </vt:lpstr>
      <vt:lpstr>Data Standardization      is the Key</vt:lpstr>
      <vt:lpstr>CSTE/CDC Collaboration: Case Data Element Standardization</vt:lpstr>
      <vt:lpstr>CSTE Data Standardization Work Group will bring together jurisdictions, CDC programs, and other SMEs to discuss and make recommendations on standardization of data elements </vt:lpstr>
      <vt:lpstr>Data Element Discussions</vt:lpstr>
      <vt:lpstr>Prioritizing Data Elements to Work On</vt:lpstr>
      <vt:lpstr>Potential Data Classes</vt:lpstr>
      <vt:lpstr>This case data standardization effort will:</vt:lpstr>
      <vt:lpstr>What’s Next?</vt:lpstr>
      <vt:lpstr>Thank you!   See you March 21, 2023, for the next NNDSS eSHARE                </vt:lpstr>
    </vt:vector>
  </TitlesOfParts>
  <Company>Centers for Disease Control and Prevention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NNDSS eSHARE - February 2023</dc:title>
  <dc:subject>NNDSS February 2023 eSHARE Case Surveillance Modernization Updates and Case Surveillance Data Standardization Paving the Way for Increased Interoperability </dc:subject>
  <dc:creator>CDC</dc:creator>
  <cp:keywords>eSHARE, NNDSS, National Notifiable Diseases Surveillance System, Case Surveillance, Modernization, Data Standardization, Paving, Interoperability, Jurisdictions, Onboarding, Production,  Implementation, Tuberculosis, Latent TB Infection, LTBI, Message Mapping Guide, MMG, Epidemiology and Laboratory Capacity Health Information System, Recommendations, Planned Action, Frequently Asked Questions, Jurisdiction Feedback, Standardizatoin, Harmonization, electronic health record, EHR, COVID-19, Case, High Level Goal, Core, Generic, Data Flow, Aligning, Ecosystem, Health Care, Public Health, CSTE, Case Data Element, Prioritizing, Data Classes, Coordinate, Case Notifications, CDC </cp:keywords>
  <cp:lastModifiedBy>Laspina, Michael (CDC/DDPHSS/CSELS/DHIS)</cp:lastModifiedBy>
  <cp:revision>22</cp:revision>
  <dcterms:created xsi:type="dcterms:W3CDTF">2022-10-27T17:51:30Z</dcterms:created>
  <dcterms:modified xsi:type="dcterms:W3CDTF">2023-02-28T17:36:01Z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2022-10-27T17:55:22Z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5988d0b4-977b-4f3f-bddb-1217c36d178a</vt:lpwstr>
  </property>
  <property fmtid="{D5CDD505-2E9C-101B-9397-08002B2CF9AE}" pid="8" name="MSIP_Label_7b94a7b8-f06c-4dfe-bdcc-9b548fd58c31_ContentBits">
    <vt:lpwstr>0</vt:lpwstr>
  </property>
  <property fmtid="{D5CDD505-2E9C-101B-9397-08002B2CF9AE}" pid="9" name="ContentTypeId">
    <vt:lpwstr>0x01010038A0D9F98F048A4897E4A08E0AF13FAF</vt:lpwstr>
  </property>
  <property fmtid="{D5CDD505-2E9C-101B-9397-08002B2CF9AE}" pid="10" name="MediaServiceImageTags">
    <vt:lpwstr/>
  </property>
</Properties>
</file>